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7" r:id="rId1"/>
  </p:sldMasterIdLst>
  <p:notesMasterIdLst>
    <p:notesMasterId r:id="rId20"/>
  </p:notesMasterIdLst>
  <p:handoutMasterIdLst>
    <p:handoutMasterId r:id="rId21"/>
  </p:handoutMasterIdLst>
  <p:sldIdLst>
    <p:sldId id="256" r:id="rId2"/>
    <p:sldId id="296" r:id="rId3"/>
    <p:sldId id="2734" r:id="rId4"/>
    <p:sldId id="2637" r:id="rId5"/>
    <p:sldId id="2703" r:id="rId6"/>
    <p:sldId id="2705" r:id="rId7"/>
    <p:sldId id="2729" r:id="rId8"/>
    <p:sldId id="2720" r:id="rId9"/>
    <p:sldId id="2721" r:id="rId10"/>
    <p:sldId id="2726" r:id="rId11"/>
    <p:sldId id="2708" r:id="rId12"/>
    <p:sldId id="2650" r:id="rId13"/>
    <p:sldId id="2651" r:id="rId14"/>
    <p:sldId id="2653" r:id="rId15"/>
    <p:sldId id="2722" r:id="rId16"/>
    <p:sldId id="2723" r:id="rId17"/>
    <p:sldId id="2706" r:id="rId18"/>
    <p:sldId id="260" r:id="rId19"/>
  </p:sldIdLst>
  <p:sldSz cx="9144000" cy="5145088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2B2"/>
    <a:srgbClr val="808080"/>
    <a:srgbClr val="FFCC00"/>
    <a:srgbClr val="CC9900"/>
    <a:srgbClr val="E2271E"/>
    <a:srgbClr val="F60000"/>
    <a:srgbClr val="D2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76" autoAdjust="0"/>
    <p:restoredTop sz="75795" autoAdjust="0"/>
  </p:normalViewPr>
  <p:slideViewPr>
    <p:cSldViewPr>
      <p:cViewPr varScale="1">
        <p:scale>
          <a:sx n="73" d="100"/>
          <a:sy n="73" d="100"/>
        </p:scale>
        <p:origin x="1224" y="54"/>
      </p:cViewPr>
      <p:guideLst>
        <p:guide orient="horz" pos="162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14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3662AB-3412-46B1-A88B-C2A3544F4A52}" type="doc">
      <dgm:prSet loTypeId="urn:microsoft.com/office/officeart/2008/layout/HexagonCluster" loCatId="relationship" qsTypeId="urn:microsoft.com/office/officeart/2005/8/quickstyle/simple1#1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7C380686-B9DE-4B48-9B9D-C615344B66CC}">
      <dgm:prSet phldrT="[Текст]"/>
      <dgm:spPr>
        <a:solidFill>
          <a:schemeClr val="accent2"/>
        </a:solidFill>
      </dgm:spPr>
      <dgm:t>
        <a:bodyPr/>
        <a:lstStyle/>
        <a:p>
          <a:r>
            <a:rPr lang="ru-RU" dirty="0"/>
            <a:t>НСИ</a:t>
          </a:r>
        </a:p>
      </dgm:t>
    </dgm:pt>
    <dgm:pt modelId="{8A6172DA-9B16-4E72-A3A8-8CC10C7EC61C}" type="parTrans" cxnId="{A284D979-4888-4A37-816B-3BAABD1414EF}">
      <dgm:prSet/>
      <dgm:spPr/>
      <dgm:t>
        <a:bodyPr/>
        <a:lstStyle/>
        <a:p>
          <a:endParaRPr lang="ru-RU"/>
        </a:p>
      </dgm:t>
    </dgm:pt>
    <dgm:pt modelId="{47EA0DF6-6531-4384-9476-412704F1B00F}" type="sibTrans" cxnId="{A284D979-4888-4A37-816B-3BAABD1414EF}">
      <dgm:prSet/>
      <dgm:spPr/>
      <dgm:t>
        <a:bodyPr/>
        <a:lstStyle/>
        <a:p>
          <a:endParaRPr lang="ru-RU"/>
        </a:p>
      </dgm:t>
    </dgm:pt>
    <dgm:pt modelId="{0DC5D5AC-A922-48E0-AC85-39F7CB432539}">
      <dgm:prSet phldrT="[Текст]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ru-RU" dirty="0"/>
            <a:t>Заказы</a:t>
          </a:r>
        </a:p>
      </dgm:t>
    </dgm:pt>
    <dgm:pt modelId="{0A889FFC-E2F8-4717-BD06-466B36EC0787}" type="parTrans" cxnId="{4EAA9375-1795-4D13-AA68-D76770227B2F}">
      <dgm:prSet/>
      <dgm:spPr/>
      <dgm:t>
        <a:bodyPr/>
        <a:lstStyle/>
        <a:p>
          <a:endParaRPr lang="ru-RU"/>
        </a:p>
      </dgm:t>
    </dgm:pt>
    <dgm:pt modelId="{2D8A1B4D-04EC-4619-9A3D-6941B805D315}" type="sibTrans" cxnId="{4EAA9375-1795-4D13-AA68-D76770227B2F}">
      <dgm:prSet/>
      <dgm:spPr/>
      <dgm:t>
        <a:bodyPr/>
        <a:lstStyle/>
        <a:p>
          <a:endParaRPr lang="ru-RU"/>
        </a:p>
      </dgm:t>
    </dgm:pt>
    <dgm:pt modelId="{8E3E1502-3EC6-4F98-8BD6-3560D231145E}">
      <dgm:prSet phldrT="[Текст]"/>
      <dgm:spPr>
        <a:solidFill>
          <a:srgbClr val="0070C0"/>
        </a:solidFill>
      </dgm:spPr>
      <dgm:t>
        <a:bodyPr/>
        <a:lstStyle/>
        <a:p>
          <a:r>
            <a:rPr lang="ru-RU" dirty="0"/>
            <a:t>Статусы</a:t>
          </a:r>
        </a:p>
      </dgm:t>
    </dgm:pt>
    <dgm:pt modelId="{C9B3A720-8B10-4F30-8A5F-8C8544C0AF07}" type="parTrans" cxnId="{014D7D8B-F790-4F06-9128-934CA4245377}">
      <dgm:prSet/>
      <dgm:spPr/>
      <dgm:t>
        <a:bodyPr/>
        <a:lstStyle/>
        <a:p>
          <a:endParaRPr lang="ru-RU"/>
        </a:p>
      </dgm:t>
    </dgm:pt>
    <dgm:pt modelId="{E3977081-D306-47D4-A405-988BAB003921}" type="sibTrans" cxnId="{014D7D8B-F790-4F06-9128-934CA4245377}">
      <dgm:prSet/>
      <dgm:spPr/>
      <dgm:t>
        <a:bodyPr/>
        <a:lstStyle/>
        <a:p>
          <a:endParaRPr lang="ru-RU"/>
        </a:p>
      </dgm:t>
    </dgm:pt>
    <dgm:pt modelId="{24CE7BBB-50E7-4D3D-BDDD-075402CA3AAE}" type="pres">
      <dgm:prSet presAssocID="{903662AB-3412-46B1-A88B-C2A3544F4A52}" presName="Name0" presStyleCnt="0">
        <dgm:presLayoutVars>
          <dgm:chMax val="21"/>
          <dgm:chPref val="21"/>
        </dgm:presLayoutVars>
      </dgm:prSet>
      <dgm:spPr/>
    </dgm:pt>
    <dgm:pt modelId="{B2448E2A-846F-4DFD-BAA2-A7E3264E315B}" type="pres">
      <dgm:prSet presAssocID="{7C380686-B9DE-4B48-9B9D-C615344B66CC}" presName="text1" presStyleCnt="0"/>
      <dgm:spPr/>
    </dgm:pt>
    <dgm:pt modelId="{E20FE877-9847-4DA2-9F20-FC4F8B60C6FA}" type="pres">
      <dgm:prSet presAssocID="{7C380686-B9DE-4B48-9B9D-C615344B66CC}" presName="textRepeatNode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4207DA5C-59B6-475C-83B0-28782DB73924}" type="pres">
      <dgm:prSet presAssocID="{7C380686-B9DE-4B48-9B9D-C615344B66CC}" presName="textaccent1" presStyleCnt="0"/>
      <dgm:spPr/>
    </dgm:pt>
    <dgm:pt modelId="{FE77E754-5539-46CD-ADFE-AA3938BDD472}" type="pres">
      <dgm:prSet presAssocID="{7C380686-B9DE-4B48-9B9D-C615344B66CC}" presName="accentRepeatNode" presStyleLbl="solidAlignAcc1" presStyleIdx="0" presStyleCnt="6" custLinFactX="-20661" custLinFactNeighborX="-100000" custLinFactNeighborY="-13120"/>
      <dgm:spPr>
        <a:noFill/>
      </dgm:spPr>
    </dgm:pt>
    <dgm:pt modelId="{A2973C0C-45B1-4F11-A097-A4AE88EDF131}" type="pres">
      <dgm:prSet presAssocID="{47EA0DF6-6531-4384-9476-412704F1B00F}" presName="image1" presStyleCnt="0"/>
      <dgm:spPr/>
    </dgm:pt>
    <dgm:pt modelId="{45EEA5EA-5221-4C77-B8A2-70C7F43F60BF}" type="pres">
      <dgm:prSet presAssocID="{47EA0DF6-6531-4384-9476-412704F1B00F}" presName="imageRepeatNode" presStyleLbl="alignAcc1" presStyleIdx="0" presStyleCnt="3"/>
      <dgm:spPr/>
    </dgm:pt>
    <dgm:pt modelId="{FB5A7FF9-8E3F-4333-94C4-A05C65D977FE}" type="pres">
      <dgm:prSet presAssocID="{47EA0DF6-6531-4384-9476-412704F1B00F}" presName="imageaccent1" presStyleCnt="0"/>
      <dgm:spPr/>
    </dgm:pt>
    <dgm:pt modelId="{45160788-D8F5-464D-A633-C223B4A25331}" type="pres">
      <dgm:prSet presAssocID="{47EA0DF6-6531-4384-9476-412704F1B00F}" presName="accentRepeatNode" presStyleLbl="solidAlignAcc1" presStyleIdx="1" presStyleCnt="6"/>
      <dgm:spPr/>
    </dgm:pt>
    <dgm:pt modelId="{B57FCAFB-BC53-4CAE-8B5C-D514010E7F88}" type="pres">
      <dgm:prSet presAssocID="{0DC5D5AC-A922-48E0-AC85-39F7CB432539}" presName="text2" presStyleCnt="0"/>
      <dgm:spPr/>
    </dgm:pt>
    <dgm:pt modelId="{C18F1E41-585F-4047-9219-45FE60BEF281}" type="pres">
      <dgm:prSet presAssocID="{0DC5D5AC-A922-48E0-AC85-39F7CB432539}" presName="textRepeatNode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ADEB6212-723A-4439-A25B-5A083BE1FDC1}" type="pres">
      <dgm:prSet presAssocID="{0DC5D5AC-A922-48E0-AC85-39F7CB432539}" presName="textaccent2" presStyleCnt="0"/>
      <dgm:spPr/>
    </dgm:pt>
    <dgm:pt modelId="{45DB2E2D-B619-4DB5-8CEE-6B998D77E42A}" type="pres">
      <dgm:prSet presAssocID="{0DC5D5AC-A922-48E0-AC85-39F7CB432539}" presName="accentRepeatNode" presStyleLbl="solidAlignAcc1" presStyleIdx="2" presStyleCnt="6" custLinFactX="24152" custLinFactNeighborX="100000" custLinFactNeighborY="27580"/>
      <dgm:spPr>
        <a:noFill/>
      </dgm:spPr>
    </dgm:pt>
    <dgm:pt modelId="{9BFCCCEA-128E-476D-AAA2-338419117265}" type="pres">
      <dgm:prSet presAssocID="{2D8A1B4D-04EC-4619-9A3D-6941B805D315}" presName="image2" presStyleCnt="0"/>
      <dgm:spPr/>
    </dgm:pt>
    <dgm:pt modelId="{C6B66713-BE10-4C39-8D7E-ECDC18B4ECE2}" type="pres">
      <dgm:prSet presAssocID="{2D8A1B4D-04EC-4619-9A3D-6941B805D315}" presName="imageRepeatNode" presStyleLbl="alignAcc1" presStyleIdx="1" presStyleCnt="3"/>
      <dgm:spPr/>
    </dgm:pt>
    <dgm:pt modelId="{79153C86-7255-4A0B-89AC-711F3CAFD6F5}" type="pres">
      <dgm:prSet presAssocID="{2D8A1B4D-04EC-4619-9A3D-6941B805D315}" presName="imageaccent2" presStyleCnt="0"/>
      <dgm:spPr/>
    </dgm:pt>
    <dgm:pt modelId="{32EA8F0C-F9C8-4EC8-95D4-6B04B74C6A77}" type="pres">
      <dgm:prSet presAssocID="{2D8A1B4D-04EC-4619-9A3D-6941B805D315}" presName="accentRepeatNode" presStyleLbl="solidAlignAcc1" presStyleIdx="3" presStyleCnt="6"/>
      <dgm:spPr/>
    </dgm:pt>
    <dgm:pt modelId="{1106662A-99FB-44E7-BBAD-5AA8D2CE53D8}" type="pres">
      <dgm:prSet presAssocID="{8E3E1502-3EC6-4F98-8BD6-3560D231145E}" presName="text3" presStyleCnt="0"/>
      <dgm:spPr/>
    </dgm:pt>
    <dgm:pt modelId="{763A8FAC-40B9-4729-B61A-CAB854975139}" type="pres">
      <dgm:prSet presAssocID="{8E3E1502-3EC6-4F98-8BD6-3560D231145E}" presName="textRepeatNode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46328948-1AFC-4806-806F-C58AA8D3A6D2}" type="pres">
      <dgm:prSet presAssocID="{8E3E1502-3EC6-4F98-8BD6-3560D231145E}" presName="textaccent3" presStyleCnt="0"/>
      <dgm:spPr/>
    </dgm:pt>
    <dgm:pt modelId="{79027170-C69D-48F0-8825-3CB5B57FA958}" type="pres">
      <dgm:prSet presAssocID="{8E3E1502-3EC6-4F98-8BD6-3560D231145E}" presName="accentRepeatNode" presStyleLbl="solidAlignAcc1" presStyleIdx="4" presStyleCnt="6" custLinFactX="68337" custLinFactNeighborX="100000" custLinFactNeighborY="-23384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noFill/>
      </dgm:spPr>
    </dgm:pt>
    <dgm:pt modelId="{1C456E8A-5718-47A9-9AE7-DFD330368313}" type="pres">
      <dgm:prSet presAssocID="{E3977081-D306-47D4-A405-988BAB003921}" presName="image3" presStyleCnt="0"/>
      <dgm:spPr/>
    </dgm:pt>
    <dgm:pt modelId="{F7AE9C5F-2B13-4233-98C0-533386D74EAA}" type="pres">
      <dgm:prSet presAssocID="{E3977081-D306-47D4-A405-988BAB003921}" presName="imageRepeatNode" presStyleLbl="alignAcc1" presStyleIdx="2" presStyleCnt="3"/>
      <dgm:spPr/>
    </dgm:pt>
    <dgm:pt modelId="{0804B728-749D-43AA-AE42-35679C17474E}" type="pres">
      <dgm:prSet presAssocID="{E3977081-D306-47D4-A405-988BAB003921}" presName="imageaccent3" presStyleCnt="0"/>
      <dgm:spPr/>
    </dgm:pt>
    <dgm:pt modelId="{7CFCB098-6159-4403-90FF-FB0F6EDC0AF8}" type="pres">
      <dgm:prSet presAssocID="{E3977081-D306-47D4-A405-988BAB003921}" presName="accentRepeatNode" presStyleLbl="solidAlignAcc1" presStyleIdx="5" presStyleCnt="6"/>
      <dgm:spPr/>
    </dgm:pt>
  </dgm:ptLst>
  <dgm:cxnLst>
    <dgm:cxn modelId="{4EACBE6F-249B-42A0-A19B-77EAB932B856}" type="presOf" srcId="{E3977081-D306-47D4-A405-988BAB003921}" destId="{F7AE9C5F-2B13-4233-98C0-533386D74EAA}" srcOrd="0" destOrd="0" presId="urn:microsoft.com/office/officeart/2008/layout/HexagonCluster"/>
    <dgm:cxn modelId="{4EAA9375-1795-4D13-AA68-D76770227B2F}" srcId="{903662AB-3412-46B1-A88B-C2A3544F4A52}" destId="{0DC5D5AC-A922-48E0-AC85-39F7CB432539}" srcOrd="1" destOrd="0" parTransId="{0A889FFC-E2F8-4717-BD06-466B36EC0787}" sibTransId="{2D8A1B4D-04EC-4619-9A3D-6941B805D315}"/>
    <dgm:cxn modelId="{A284D979-4888-4A37-816B-3BAABD1414EF}" srcId="{903662AB-3412-46B1-A88B-C2A3544F4A52}" destId="{7C380686-B9DE-4B48-9B9D-C615344B66CC}" srcOrd="0" destOrd="0" parTransId="{8A6172DA-9B16-4E72-A3A8-8CC10C7EC61C}" sibTransId="{47EA0DF6-6531-4384-9476-412704F1B00F}"/>
    <dgm:cxn modelId="{A402D87B-885C-4D15-80AD-BBDC98ED1827}" type="presOf" srcId="{0DC5D5AC-A922-48E0-AC85-39F7CB432539}" destId="{C18F1E41-585F-4047-9219-45FE60BEF281}" srcOrd="0" destOrd="0" presId="urn:microsoft.com/office/officeart/2008/layout/HexagonCluster"/>
    <dgm:cxn modelId="{61D8C188-B6A7-44E0-ABF7-4E0220D5968F}" type="presOf" srcId="{2D8A1B4D-04EC-4619-9A3D-6941B805D315}" destId="{C6B66713-BE10-4C39-8D7E-ECDC18B4ECE2}" srcOrd="0" destOrd="0" presId="urn:microsoft.com/office/officeart/2008/layout/HexagonCluster"/>
    <dgm:cxn modelId="{014D7D8B-F790-4F06-9128-934CA4245377}" srcId="{903662AB-3412-46B1-A88B-C2A3544F4A52}" destId="{8E3E1502-3EC6-4F98-8BD6-3560D231145E}" srcOrd="2" destOrd="0" parTransId="{C9B3A720-8B10-4F30-8A5F-8C8544C0AF07}" sibTransId="{E3977081-D306-47D4-A405-988BAB003921}"/>
    <dgm:cxn modelId="{0230E2D2-D48D-4716-840A-7348C774C368}" type="presOf" srcId="{8E3E1502-3EC6-4F98-8BD6-3560D231145E}" destId="{763A8FAC-40B9-4729-B61A-CAB854975139}" srcOrd="0" destOrd="0" presId="urn:microsoft.com/office/officeart/2008/layout/HexagonCluster"/>
    <dgm:cxn modelId="{23EC9DF7-DDD7-4F24-9FD5-FA84C9491533}" type="presOf" srcId="{903662AB-3412-46B1-A88B-C2A3544F4A52}" destId="{24CE7BBB-50E7-4D3D-BDDD-075402CA3AAE}" srcOrd="0" destOrd="0" presId="urn:microsoft.com/office/officeart/2008/layout/HexagonCluster"/>
    <dgm:cxn modelId="{3AFBD0F7-AD0E-4C94-968F-2AEE9A79B86A}" type="presOf" srcId="{7C380686-B9DE-4B48-9B9D-C615344B66CC}" destId="{E20FE877-9847-4DA2-9F20-FC4F8B60C6FA}" srcOrd="0" destOrd="0" presId="urn:microsoft.com/office/officeart/2008/layout/HexagonCluster"/>
    <dgm:cxn modelId="{237388FF-1297-4B6D-B77F-050A778483B0}" type="presOf" srcId="{47EA0DF6-6531-4384-9476-412704F1B00F}" destId="{45EEA5EA-5221-4C77-B8A2-70C7F43F60BF}" srcOrd="0" destOrd="0" presId="urn:microsoft.com/office/officeart/2008/layout/HexagonCluster"/>
    <dgm:cxn modelId="{08D18CD7-6DA5-4004-9492-3C3AD0A04DF5}" type="presParOf" srcId="{24CE7BBB-50E7-4D3D-BDDD-075402CA3AAE}" destId="{B2448E2A-846F-4DFD-BAA2-A7E3264E315B}" srcOrd="0" destOrd="0" presId="urn:microsoft.com/office/officeart/2008/layout/HexagonCluster"/>
    <dgm:cxn modelId="{89BC41D9-94D2-46AE-A6C5-38561C7CA199}" type="presParOf" srcId="{B2448E2A-846F-4DFD-BAA2-A7E3264E315B}" destId="{E20FE877-9847-4DA2-9F20-FC4F8B60C6FA}" srcOrd="0" destOrd="0" presId="urn:microsoft.com/office/officeart/2008/layout/HexagonCluster"/>
    <dgm:cxn modelId="{88B55F1F-8B4F-452A-89D1-DF23F36A6451}" type="presParOf" srcId="{24CE7BBB-50E7-4D3D-BDDD-075402CA3AAE}" destId="{4207DA5C-59B6-475C-83B0-28782DB73924}" srcOrd="1" destOrd="0" presId="urn:microsoft.com/office/officeart/2008/layout/HexagonCluster"/>
    <dgm:cxn modelId="{9DA2F347-77B9-4B3E-93CF-C7D3926E7D06}" type="presParOf" srcId="{4207DA5C-59B6-475C-83B0-28782DB73924}" destId="{FE77E754-5539-46CD-ADFE-AA3938BDD472}" srcOrd="0" destOrd="0" presId="urn:microsoft.com/office/officeart/2008/layout/HexagonCluster"/>
    <dgm:cxn modelId="{2D929B45-5482-4D08-9EC3-F17230F82EA5}" type="presParOf" srcId="{24CE7BBB-50E7-4D3D-BDDD-075402CA3AAE}" destId="{A2973C0C-45B1-4F11-A097-A4AE88EDF131}" srcOrd="2" destOrd="0" presId="urn:microsoft.com/office/officeart/2008/layout/HexagonCluster"/>
    <dgm:cxn modelId="{B0A5E962-4EAF-47CD-B41D-0C617107C746}" type="presParOf" srcId="{A2973C0C-45B1-4F11-A097-A4AE88EDF131}" destId="{45EEA5EA-5221-4C77-B8A2-70C7F43F60BF}" srcOrd="0" destOrd="0" presId="urn:microsoft.com/office/officeart/2008/layout/HexagonCluster"/>
    <dgm:cxn modelId="{919F6547-84D5-4D65-AA7D-E6DEC61A6F9D}" type="presParOf" srcId="{24CE7BBB-50E7-4D3D-BDDD-075402CA3AAE}" destId="{FB5A7FF9-8E3F-4333-94C4-A05C65D977FE}" srcOrd="3" destOrd="0" presId="urn:microsoft.com/office/officeart/2008/layout/HexagonCluster"/>
    <dgm:cxn modelId="{197C822E-B7D0-46AA-8C36-9491887118EC}" type="presParOf" srcId="{FB5A7FF9-8E3F-4333-94C4-A05C65D977FE}" destId="{45160788-D8F5-464D-A633-C223B4A25331}" srcOrd="0" destOrd="0" presId="urn:microsoft.com/office/officeart/2008/layout/HexagonCluster"/>
    <dgm:cxn modelId="{49A1E1F0-6D78-4917-BE1E-0CD7B42FC2C4}" type="presParOf" srcId="{24CE7BBB-50E7-4D3D-BDDD-075402CA3AAE}" destId="{B57FCAFB-BC53-4CAE-8B5C-D514010E7F88}" srcOrd="4" destOrd="0" presId="urn:microsoft.com/office/officeart/2008/layout/HexagonCluster"/>
    <dgm:cxn modelId="{B18FEF15-BD07-45EE-95F3-82F5F5AC7374}" type="presParOf" srcId="{B57FCAFB-BC53-4CAE-8B5C-D514010E7F88}" destId="{C18F1E41-585F-4047-9219-45FE60BEF281}" srcOrd="0" destOrd="0" presId="urn:microsoft.com/office/officeart/2008/layout/HexagonCluster"/>
    <dgm:cxn modelId="{66727CBE-6632-4A11-916F-1CBF1528326C}" type="presParOf" srcId="{24CE7BBB-50E7-4D3D-BDDD-075402CA3AAE}" destId="{ADEB6212-723A-4439-A25B-5A083BE1FDC1}" srcOrd="5" destOrd="0" presId="urn:microsoft.com/office/officeart/2008/layout/HexagonCluster"/>
    <dgm:cxn modelId="{AFEDA8B9-3DEF-49A8-82AF-C079AA29A48B}" type="presParOf" srcId="{ADEB6212-723A-4439-A25B-5A083BE1FDC1}" destId="{45DB2E2D-B619-4DB5-8CEE-6B998D77E42A}" srcOrd="0" destOrd="0" presId="urn:microsoft.com/office/officeart/2008/layout/HexagonCluster"/>
    <dgm:cxn modelId="{89A866E5-8509-4735-8B90-871061C57283}" type="presParOf" srcId="{24CE7BBB-50E7-4D3D-BDDD-075402CA3AAE}" destId="{9BFCCCEA-128E-476D-AAA2-338419117265}" srcOrd="6" destOrd="0" presId="urn:microsoft.com/office/officeart/2008/layout/HexagonCluster"/>
    <dgm:cxn modelId="{D8DA3132-8276-4B20-AF3A-A1AF505D8853}" type="presParOf" srcId="{9BFCCCEA-128E-476D-AAA2-338419117265}" destId="{C6B66713-BE10-4C39-8D7E-ECDC18B4ECE2}" srcOrd="0" destOrd="0" presId="urn:microsoft.com/office/officeart/2008/layout/HexagonCluster"/>
    <dgm:cxn modelId="{3EC5E281-CCFA-481F-AE14-BF6F88E2DB94}" type="presParOf" srcId="{24CE7BBB-50E7-4D3D-BDDD-075402CA3AAE}" destId="{79153C86-7255-4A0B-89AC-711F3CAFD6F5}" srcOrd="7" destOrd="0" presId="urn:microsoft.com/office/officeart/2008/layout/HexagonCluster"/>
    <dgm:cxn modelId="{7338BD0A-52C8-421A-9998-71FEAFDF88B0}" type="presParOf" srcId="{79153C86-7255-4A0B-89AC-711F3CAFD6F5}" destId="{32EA8F0C-F9C8-4EC8-95D4-6B04B74C6A77}" srcOrd="0" destOrd="0" presId="urn:microsoft.com/office/officeart/2008/layout/HexagonCluster"/>
    <dgm:cxn modelId="{03A0D0CC-AEB2-4FEB-9858-1AF54AAF157A}" type="presParOf" srcId="{24CE7BBB-50E7-4D3D-BDDD-075402CA3AAE}" destId="{1106662A-99FB-44E7-BBAD-5AA8D2CE53D8}" srcOrd="8" destOrd="0" presId="urn:microsoft.com/office/officeart/2008/layout/HexagonCluster"/>
    <dgm:cxn modelId="{53394E24-9AEB-4C25-B561-DFBF8235A2CB}" type="presParOf" srcId="{1106662A-99FB-44E7-BBAD-5AA8D2CE53D8}" destId="{763A8FAC-40B9-4729-B61A-CAB854975139}" srcOrd="0" destOrd="0" presId="urn:microsoft.com/office/officeart/2008/layout/HexagonCluster"/>
    <dgm:cxn modelId="{566B1FB1-B766-4788-B89D-C6C68298FDC8}" type="presParOf" srcId="{24CE7BBB-50E7-4D3D-BDDD-075402CA3AAE}" destId="{46328948-1AFC-4806-806F-C58AA8D3A6D2}" srcOrd="9" destOrd="0" presId="urn:microsoft.com/office/officeart/2008/layout/HexagonCluster"/>
    <dgm:cxn modelId="{3C5BD4F6-01C1-43D5-90EF-F84D7CC26C84}" type="presParOf" srcId="{46328948-1AFC-4806-806F-C58AA8D3A6D2}" destId="{79027170-C69D-48F0-8825-3CB5B57FA958}" srcOrd="0" destOrd="0" presId="urn:microsoft.com/office/officeart/2008/layout/HexagonCluster"/>
    <dgm:cxn modelId="{F5A0710A-B1BE-4CC8-9391-50934114C387}" type="presParOf" srcId="{24CE7BBB-50E7-4D3D-BDDD-075402CA3AAE}" destId="{1C456E8A-5718-47A9-9AE7-DFD330368313}" srcOrd="10" destOrd="0" presId="urn:microsoft.com/office/officeart/2008/layout/HexagonCluster"/>
    <dgm:cxn modelId="{EAEA91B7-3621-4D7F-B400-907B04D8B101}" type="presParOf" srcId="{1C456E8A-5718-47A9-9AE7-DFD330368313}" destId="{F7AE9C5F-2B13-4233-98C0-533386D74EAA}" srcOrd="0" destOrd="0" presId="urn:microsoft.com/office/officeart/2008/layout/HexagonCluster"/>
    <dgm:cxn modelId="{45A7AC9E-A5BD-4660-8884-7D962C37CECC}" type="presParOf" srcId="{24CE7BBB-50E7-4D3D-BDDD-075402CA3AAE}" destId="{0804B728-749D-43AA-AE42-35679C17474E}" srcOrd="11" destOrd="0" presId="urn:microsoft.com/office/officeart/2008/layout/HexagonCluster"/>
    <dgm:cxn modelId="{2D5C2DB9-A77D-45E8-A36A-F309E7F81A4D}" type="presParOf" srcId="{0804B728-749D-43AA-AE42-35679C17474E}" destId="{7CFCB098-6159-4403-90FF-FB0F6EDC0AF8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0FE877-9847-4DA2-9F20-FC4F8B60C6FA}">
      <dsp:nvSpPr>
        <dsp:cNvPr id="0" name=""/>
        <dsp:cNvSpPr/>
      </dsp:nvSpPr>
      <dsp:spPr>
        <a:xfrm>
          <a:off x="611055" y="1321546"/>
          <a:ext cx="714848" cy="616323"/>
        </a:xfrm>
        <a:prstGeom prst="hexagon">
          <a:avLst>
            <a:gd name="adj" fmla="val 25000"/>
            <a:gd name="vf" fmla="val 115470"/>
          </a:avLst>
        </a:prstGeom>
        <a:solidFill>
          <a:schemeClr val="accent2"/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НСИ</a:t>
          </a:r>
        </a:p>
      </dsp:txBody>
      <dsp:txXfrm>
        <a:off x="721986" y="1417188"/>
        <a:ext cx="492986" cy="425039"/>
      </dsp:txXfrm>
    </dsp:sp>
    <dsp:sp modelId="{FE77E754-5539-46CD-ADFE-AA3938BDD472}">
      <dsp:nvSpPr>
        <dsp:cNvPr id="0" name=""/>
        <dsp:cNvSpPr/>
      </dsp:nvSpPr>
      <dsp:spPr>
        <a:xfrm>
          <a:off x="528638" y="1584176"/>
          <a:ext cx="83695" cy="72135"/>
        </a:xfrm>
        <a:prstGeom prst="hexagon">
          <a:avLst>
            <a:gd name="adj" fmla="val 25000"/>
            <a:gd name="vf" fmla="val 115470"/>
          </a:avLst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EEA5EA-5221-4C77-B8A2-70C7F43F60BF}">
      <dsp:nvSpPr>
        <dsp:cNvPr id="0" name=""/>
        <dsp:cNvSpPr/>
      </dsp:nvSpPr>
      <dsp:spPr>
        <a:xfrm>
          <a:off x="0" y="990506"/>
          <a:ext cx="714848" cy="616323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160788-D8F5-464D-A633-C223B4A25331}">
      <dsp:nvSpPr>
        <dsp:cNvPr id="0" name=""/>
        <dsp:cNvSpPr/>
      </dsp:nvSpPr>
      <dsp:spPr>
        <a:xfrm>
          <a:off x="486656" y="1525413"/>
          <a:ext cx="83695" cy="7213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8F1E41-585F-4047-9219-45FE60BEF281}">
      <dsp:nvSpPr>
        <dsp:cNvPr id="0" name=""/>
        <dsp:cNvSpPr/>
      </dsp:nvSpPr>
      <dsp:spPr>
        <a:xfrm>
          <a:off x="1220075" y="983178"/>
          <a:ext cx="714848" cy="616323"/>
        </a:xfrm>
        <a:prstGeom prst="hexagon">
          <a:avLst>
            <a:gd name="adj" fmla="val 25000"/>
            <a:gd name="vf" fmla="val 115470"/>
          </a:avLst>
        </a:prstGeom>
        <a:solidFill>
          <a:schemeClr val="accent5">
            <a:lumMod val="5000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Заказы</a:t>
          </a:r>
        </a:p>
      </dsp:txBody>
      <dsp:txXfrm>
        <a:off x="1331006" y="1078820"/>
        <a:ext cx="492986" cy="425039"/>
      </dsp:txXfrm>
    </dsp:sp>
    <dsp:sp modelId="{45DB2E2D-B619-4DB5-8CEE-6B998D77E42A}">
      <dsp:nvSpPr>
        <dsp:cNvPr id="0" name=""/>
        <dsp:cNvSpPr/>
      </dsp:nvSpPr>
      <dsp:spPr>
        <a:xfrm>
          <a:off x="1812677" y="1537329"/>
          <a:ext cx="83695" cy="72135"/>
        </a:xfrm>
        <a:prstGeom prst="hexagon">
          <a:avLst>
            <a:gd name="adj" fmla="val 25000"/>
            <a:gd name="vf" fmla="val 115470"/>
          </a:avLst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B66713-BE10-4C39-8D7E-ECDC18B4ECE2}">
      <dsp:nvSpPr>
        <dsp:cNvPr id="0" name=""/>
        <dsp:cNvSpPr/>
      </dsp:nvSpPr>
      <dsp:spPr>
        <a:xfrm>
          <a:off x="1829095" y="1321546"/>
          <a:ext cx="714848" cy="616323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EA8F0C-F9C8-4EC8-95D4-6B04B74C6A77}">
      <dsp:nvSpPr>
        <dsp:cNvPr id="0" name=""/>
        <dsp:cNvSpPr/>
      </dsp:nvSpPr>
      <dsp:spPr>
        <a:xfrm>
          <a:off x="1847666" y="1593640"/>
          <a:ext cx="83695" cy="7213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3A8FAC-40B9-4729-B61A-CAB854975139}">
      <dsp:nvSpPr>
        <dsp:cNvPr id="0" name=""/>
        <dsp:cNvSpPr/>
      </dsp:nvSpPr>
      <dsp:spPr>
        <a:xfrm>
          <a:off x="611055" y="646276"/>
          <a:ext cx="714848" cy="616323"/>
        </a:xfrm>
        <a:prstGeom prst="hexagon">
          <a:avLst>
            <a:gd name="adj" fmla="val 25000"/>
            <a:gd name="vf" fmla="val 115470"/>
          </a:avLst>
        </a:prstGeom>
        <a:solidFill>
          <a:srgbClr val="0070C0"/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1430" rIns="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Статусы</a:t>
          </a:r>
        </a:p>
      </dsp:txBody>
      <dsp:txXfrm>
        <a:off x="721986" y="741918"/>
        <a:ext cx="492986" cy="425039"/>
      </dsp:txXfrm>
    </dsp:sp>
    <dsp:sp modelId="{79027170-C69D-48F0-8825-3CB5B57FA958}">
      <dsp:nvSpPr>
        <dsp:cNvPr id="0" name=""/>
        <dsp:cNvSpPr/>
      </dsp:nvSpPr>
      <dsp:spPr>
        <a:xfrm>
          <a:off x="1236567" y="642761"/>
          <a:ext cx="83695" cy="72135"/>
        </a:xfrm>
        <a:prstGeom prst="hexagon">
          <a:avLst>
            <a:gd name="adj" fmla="val 25000"/>
            <a:gd name="vf" fmla="val 115470"/>
          </a:avLst>
        </a:prstGeom>
        <a:noFill/>
        <a:ln w="1270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</dsp:sp>
    <dsp:sp modelId="{F7AE9C5F-2B13-4233-98C0-533386D74EAA}">
      <dsp:nvSpPr>
        <dsp:cNvPr id="0" name=""/>
        <dsp:cNvSpPr/>
      </dsp:nvSpPr>
      <dsp:spPr>
        <a:xfrm>
          <a:off x="1220075" y="309537"/>
          <a:ext cx="714848" cy="616323"/>
        </a:xfrm>
        <a:prstGeom prst="hexagon">
          <a:avLst>
            <a:gd name="adj" fmla="val 25000"/>
            <a:gd name="vf" fmla="val 115470"/>
          </a:avLst>
        </a:prstGeom>
        <a:solidFill>
          <a:schemeClr val="accent3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FCB098-6159-4403-90FF-FB0F6EDC0AF8}">
      <dsp:nvSpPr>
        <dsp:cNvPr id="0" name=""/>
        <dsp:cNvSpPr/>
      </dsp:nvSpPr>
      <dsp:spPr>
        <a:xfrm>
          <a:off x="1241190" y="580166"/>
          <a:ext cx="83695" cy="7213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26991C4D-A4CB-4103-85E6-66063E905E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/>
              <a:t>Образец текста</a:t>
            </a:r>
          </a:p>
          <a:p>
            <a:pPr lvl="1"/>
            <a:r>
              <a:rPr lang="ru-RU" altLang="ru-RU" noProof="0"/>
              <a:t>Второй уровень</a:t>
            </a:r>
          </a:p>
          <a:p>
            <a:pPr lvl="2"/>
            <a:r>
              <a:rPr lang="ru-RU" altLang="ru-RU" noProof="0"/>
              <a:t>Третий уровень</a:t>
            </a:r>
          </a:p>
          <a:p>
            <a:pPr lvl="3"/>
            <a:r>
              <a:rPr lang="ru-RU" altLang="ru-RU" noProof="0"/>
              <a:t>Четвертый уровень</a:t>
            </a:r>
          </a:p>
          <a:p>
            <a:pPr lvl="4"/>
            <a:r>
              <a:rPr lang="ru-RU" altLang="ru-RU" noProof="0"/>
              <a:t>Пятый уровень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0E631AB0-A404-47E9-871D-AC9D8F57DA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1C7041D-1368-423E-8E83-85F0E0C69C24}" type="slidenum">
              <a:rPr lang="ru-RU" altLang="ru-RU" smtClean="0">
                <a:cs typeface="Arial" charset="0"/>
              </a:rPr>
              <a:pPr/>
              <a:t>1</a:t>
            </a:fld>
            <a:endParaRPr lang="ru-RU" altLang="ru-RU">
              <a:cs typeface="Arial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6" name="Заметки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dirty="0">
              <a:latin typeface="Arial" charset="0"/>
            </a:endParaRPr>
          </a:p>
        </p:txBody>
      </p:sp>
      <p:sp>
        <p:nvSpPr>
          <p:cNvPr id="31747" name="Номер слайда 3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defTabSz="912813"/>
            <a:fld id="{D3E33F47-441D-49D3-A712-918B932E9A03}" type="slidenum">
              <a:rPr lang="ru-RU" altLang="ru-RU" smtClean="0">
                <a:cs typeface="Arial" charset="0"/>
              </a:rPr>
              <a:pPr defTabSz="912813"/>
              <a:t>10</a:t>
            </a:fld>
            <a:endParaRPr lang="ru-RU" alt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br>
              <a:rPr lang="ru-RU" dirty="0">
                <a:latin typeface="Arial" charset="0"/>
              </a:rPr>
            </a:br>
            <a:endParaRPr lang="ru-RU" dirty="0">
              <a:latin typeface="Arial" charset="0"/>
            </a:endParaRPr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1CA166A-7554-411F-87EC-C91B753AA927}" type="slidenum">
              <a:rPr lang="ru-RU" altLang="ru-RU" smtClean="0">
                <a:cs typeface="Arial" charset="0"/>
              </a:rPr>
              <a:pPr/>
              <a:t>11</a:t>
            </a:fld>
            <a:endParaRPr lang="ru-RU" alt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раз слайда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2" name="Заметки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dirty="0"/>
          </a:p>
        </p:txBody>
      </p:sp>
      <p:sp>
        <p:nvSpPr>
          <p:cNvPr id="35843" name="Номер слайда 3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defTabSz="912813"/>
            <a:fld id="{8E2E72E8-684F-4B97-A445-1EAC4BD606B5}" type="slidenum">
              <a:rPr lang="ru-RU" altLang="ru-RU" smtClean="0">
                <a:cs typeface="Arial" charset="0"/>
              </a:rPr>
              <a:pPr defTabSz="912813"/>
              <a:t>12</a:t>
            </a:fld>
            <a:endParaRPr lang="ru-RU" alt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0" name="Заметки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dirty="0"/>
          </a:p>
        </p:txBody>
      </p:sp>
      <p:sp>
        <p:nvSpPr>
          <p:cNvPr id="37891" name="Номер слайда 3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defTabSz="912813"/>
            <a:fld id="{928824A7-3579-4DF2-8946-662D9BDCC16A}" type="slidenum">
              <a:rPr lang="ru-RU" altLang="ru-RU" smtClean="0">
                <a:cs typeface="Arial" charset="0"/>
              </a:rPr>
              <a:pPr defTabSz="912813"/>
              <a:t>13</a:t>
            </a:fld>
            <a:endParaRPr lang="ru-RU" alt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Образ слайда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8" name="Заметки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dirty="0"/>
          </a:p>
        </p:txBody>
      </p:sp>
      <p:sp>
        <p:nvSpPr>
          <p:cNvPr id="39939" name="Номер слайда 3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defTabSz="912813"/>
            <a:fld id="{69552FA5-19C9-4182-A551-DE49B288F279}" type="slidenum">
              <a:rPr lang="ru-RU" altLang="ru-RU" smtClean="0">
                <a:cs typeface="Arial" charset="0"/>
              </a:rPr>
              <a:pPr defTabSz="912813"/>
              <a:t>14</a:t>
            </a:fld>
            <a:endParaRPr lang="ru-RU" alt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E631AB0-A404-47E9-871D-AC9D8F57DAAF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901539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E631AB0-A404-47E9-871D-AC9D8F57DAAF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085347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CE9549A-84B9-4E2B-82CF-FDBDA91A6173}" type="slidenum">
              <a:rPr lang="ru-RU" altLang="ru-RU" smtClean="0">
                <a:cs typeface="Arial" charset="0"/>
              </a:rPr>
              <a:pPr/>
              <a:t>18</a:t>
            </a:fld>
            <a:endParaRPr lang="ru-RU" altLang="ru-RU">
              <a:cs typeface="Arial" charset="0"/>
            </a:endParaRPr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4" name="Заметки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dirty="0">
              <a:latin typeface="Arial" charset="0"/>
            </a:endParaRPr>
          </a:p>
        </p:txBody>
      </p:sp>
      <p:sp>
        <p:nvSpPr>
          <p:cNvPr id="23555" name="Номер слайда 3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defTabSz="912813"/>
            <a:fld id="{B3D0E556-4D67-4EBF-908E-8E83EAE168EB}" type="slidenum">
              <a:rPr lang="ru-RU" altLang="ru-RU" smtClean="0">
                <a:cs typeface="Arial" charset="0"/>
              </a:rPr>
              <a:pPr defTabSz="912813"/>
              <a:t>4</a:t>
            </a:fld>
            <a:endParaRPr lang="ru-RU" alt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0" name="Заметки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dirty="0">
              <a:latin typeface="Arial" charset="0"/>
            </a:endParaRPr>
          </a:p>
        </p:txBody>
      </p:sp>
      <p:sp>
        <p:nvSpPr>
          <p:cNvPr id="27651" name="Номер слайда 3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defTabSz="912813"/>
            <a:fld id="{ADDFFDF3-E878-4A59-A022-AB11EFDCE3E8}" type="slidenum">
              <a:rPr lang="ru-RU" altLang="ru-RU" smtClean="0">
                <a:cs typeface="Arial" charset="0"/>
              </a:rPr>
              <a:pPr defTabSz="912813"/>
              <a:t>7</a:t>
            </a:fld>
            <a:endParaRPr lang="ru-RU" alt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dirty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dirty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4"/>
          <p:cNvGrpSpPr>
            <a:grpSpLocks/>
          </p:cNvGrpSpPr>
          <p:nvPr/>
        </p:nvGrpSpPr>
        <p:grpSpPr bwMode="auto">
          <a:xfrm flipV="1">
            <a:off x="250825" y="4013200"/>
            <a:ext cx="8642350" cy="73025"/>
            <a:chOff x="295" y="1974"/>
            <a:chExt cx="5170" cy="5"/>
          </a:xfrm>
        </p:grpSpPr>
        <p:sp>
          <p:nvSpPr>
            <p:cNvPr id="5" name="Line 15"/>
            <p:cNvSpPr>
              <a:spLocks noChangeShapeType="1"/>
            </p:cNvSpPr>
            <p:nvPr userDrawn="1"/>
          </p:nvSpPr>
          <p:spPr bwMode="auto">
            <a:xfrm>
              <a:off x="295" y="1979"/>
              <a:ext cx="5170" cy="0"/>
            </a:xfrm>
            <a:prstGeom prst="line">
              <a:avLst/>
            </a:prstGeom>
            <a:noFill/>
            <a:ln w="12699">
              <a:solidFill>
                <a:srgbClr val="FFFFCC"/>
              </a:solidFill>
              <a:round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  <p:sp>
          <p:nvSpPr>
            <p:cNvPr id="6" name="Line 16"/>
            <p:cNvSpPr>
              <a:spLocks noChangeShapeType="1"/>
            </p:cNvSpPr>
            <p:nvPr userDrawn="1"/>
          </p:nvSpPr>
          <p:spPr bwMode="auto">
            <a:xfrm>
              <a:off x="295" y="1974"/>
              <a:ext cx="5170" cy="0"/>
            </a:xfrm>
            <a:prstGeom prst="line">
              <a:avLst/>
            </a:prstGeom>
            <a:noFill/>
            <a:ln w="12699">
              <a:solidFill>
                <a:srgbClr val="FFCC00"/>
              </a:solidFill>
              <a:round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endParaRPr lang="ru-RU">
                <a:latin typeface="Arial" panose="020B0604020202020204" pitchFamily="34" charset="0"/>
                <a:cs typeface="+mn-cs"/>
              </a:endParaRPr>
            </a:p>
          </p:txBody>
        </p:sp>
      </p:grpSp>
      <p:pic>
        <p:nvPicPr>
          <p:cNvPr id="7" name="Рисунок 1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95263" y="38100"/>
            <a:ext cx="992187" cy="77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3637" name="Rectangle 3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50825" y="4445000"/>
            <a:ext cx="8642350" cy="3429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1800">
                <a:solidFill>
                  <a:srgbClr val="CC3300"/>
                </a:solidFill>
              </a:defRPr>
            </a:lvl1pPr>
          </a:lstStyle>
          <a:p>
            <a:pPr lvl="0"/>
            <a:r>
              <a:rPr lang="ru-RU" altLang="ru-RU" noProof="0"/>
              <a:t>Образец подзаголовка</a:t>
            </a:r>
          </a:p>
        </p:txBody>
      </p:sp>
      <p:sp>
        <p:nvSpPr>
          <p:cNvPr id="793645" name="Rectangle 45"/>
          <p:cNvSpPr>
            <a:spLocks noGrp="1" noChangeArrowheads="1"/>
          </p:cNvSpPr>
          <p:nvPr>
            <p:ph type="ctrTitle" sz="quarter"/>
          </p:nvPr>
        </p:nvSpPr>
        <p:spPr>
          <a:xfrm>
            <a:off x="250825" y="1924050"/>
            <a:ext cx="8642350" cy="1103313"/>
          </a:xfrm>
        </p:spPr>
        <p:txBody>
          <a:bodyPr/>
          <a:lstStyle>
            <a:lvl1pPr algn="ctr">
              <a:defRPr sz="4200"/>
            </a:lvl1pPr>
          </a:lstStyle>
          <a:p>
            <a:pPr lvl="0"/>
            <a:r>
              <a:rPr lang="ru-RU" altLang="ru-RU" noProof="0"/>
              <a:t>Образец заголовка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Наименование слайда</a:t>
            </a:r>
          </a:p>
        </p:txBody>
      </p:sp>
      <p:sp>
        <p:nvSpPr>
          <p:cNvPr id="5" name="Rectangle 5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51BCEB-D990-4145-A467-2F8BD432DD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78613" y="0"/>
            <a:ext cx="2141537" cy="48593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0825" y="0"/>
            <a:ext cx="6275388" cy="48593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Наименование слайда</a:t>
            </a:r>
          </a:p>
        </p:txBody>
      </p:sp>
      <p:sp>
        <p:nvSpPr>
          <p:cNvPr id="5" name="Rectangle 5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9D55C3-E1DF-4C7A-A57D-4E4CF4EA1D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8888" y="0"/>
            <a:ext cx="5184775" cy="81121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0825" y="1131888"/>
            <a:ext cx="4208463" cy="3727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11688" y="1131888"/>
            <a:ext cx="4208462" cy="1787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11688" y="3071813"/>
            <a:ext cx="4208462" cy="1787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5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Наименование слайда</a:t>
            </a:r>
          </a:p>
        </p:txBody>
      </p:sp>
      <p:sp>
        <p:nvSpPr>
          <p:cNvPr id="7" name="Rectangle 5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B09686-430D-4FF4-AAAE-C17461B862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258888" y="0"/>
            <a:ext cx="5184775" cy="81121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0825" y="1131888"/>
            <a:ext cx="4208463" cy="1787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11688" y="1131888"/>
            <a:ext cx="4208462" cy="1787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250825" y="3071813"/>
            <a:ext cx="4208463" cy="1787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11688" y="3071813"/>
            <a:ext cx="4208462" cy="1787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5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Наименование слайда</a:t>
            </a:r>
          </a:p>
        </p:txBody>
      </p:sp>
      <p:sp>
        <p:nvSpPr>
          <p:cNvPr id="8" name="Rectangle 5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755BF-5892-4858-8D00-6DFDBEF031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5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Наименование слайда</a:t>
            </a:r>
          </a:p>
        </p:txBody>
      </p:sp>
      <p:sp>
        <p:nvSpPr>
          <p:cNvPr id="5" name="Rectangle 5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88CE02-A227-450D-83D6-EDCA3CB77A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3288"/>
            <a:ext cx="7886700" cy="112553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5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Наименование слайда</a:t>
            </a:r>
          </a:p>
        </p:txBody>
      </p:sp>
      <p:sp>
        <p:nvSpPr>
          <p:cNvPr id="5" name="Rectangle 5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28131-2CB9-4FBE-9623-7AB937267B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0825" y="1131888"/>
            <a:ext cx="4208463" cy="3727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1688" y="1131888"/>
            <a:ext cx="4208462" cy="37274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5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Наименование слайда</a:t>
            </a:r>
          </a:p>
        </p:txBody>
      </p:sp>
      <p:sp>
        <p:nvSpPr>
          <p:cNvPr id="6" name="Rectangle 5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84664F-D19A-4B12-9BD5-11BD1CF3CF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38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38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5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Наименование слайда</a:t>
            </a:r>
          </a:p>
        </p:txBody>
      </p:sp>
      <p:sp>
        <p:nvSpPr>
          <p:cNvPr id="8" name="Rectangle 5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4FBF29-7CEA-4BFE-9F7E-B58DA19370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5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Наименование слайда</a:t>
            </a:r>
          </a:p>
        </p:txBody>
      </p:sp>
      <p:sp>
        <p:nvSpPr>
          <p:cNvPr id="4" name="Rectangle 5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560172-48CE-4F5B-8896-3416E75265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Наименование слайда</a:t>
            </a:r>
          </a:p>
        </p:txBody>
      </p:sp>
      <p:sp>
        <p:nvSpPr>
          <p:cNvPr id="3" name="Rectangle 5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F0ABA-5713-43E1-B964-8236E9F876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60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606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Наименование слайда</a:t>
            </a:r>
          </a:p>
        </p:txBody>
      </p:sp>
      <p:sp>
        <p:nvSpPr>
          <p:cNvPr id="6" name="Rectangle 5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BF18A1-367E-468C-9176-A99F996404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60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606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5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altLang="ru-RU"/>
              <a:t>Наименование слайда</a:t>
            </a:r>
          </a:p>
        </p:txBody>
      </p:sp>
      <p:sp>
        <p:nvSpPr>
          <p:cNvPr id="6" name="Rectangle 5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83DA14-0FD8-466F-B281-E92EC4B04B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6"/>
          <p:cNvSpPr>
            <a:spLocks noGrp="1" noChangeArrowheads="1"/>
          </p:cNvSpPr>
          <p:nvPr>
            <p:ph type="title"/>
          </p:nvPr>
        </p:nvSpPr>
        <p:spPr bwMode="auto">
          <a:xfrm>
            <a:off x="1258888" y="33338"/>
            <a:ext cx="5184775" cy="81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4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131888"/>
            <a:ext cx="8569325" cy="372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53652" name="Rectangle 5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" y="4902200"/>
            <a:ext cx="7848600" cy="1905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00000"/>
              </a:lnSpc>
              <a:spcBef>
                <a:spcPct val="0"/>
              </a:spcBef>
              <a:defRPr sz="1400">
                <a:solidFill>
                  <a:srgbClr val="5B0917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r>
              <a:rPr lang="ru-RU" altLang="ru-RU"/>
              <a:t>Наименование слайда</a:t>
            </a:r>
          </a:p>
        </p:txBody>
      </p:sp>
      <p:sp>
        <p:nvSpPr>
          <p:cNvPr id="153655" name="Rectangle 5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01013" y="4897438"/>
            <a:ext cx="766762" cy="1952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b="1">
                <a:solidFill>
                  <a:srgbClr val="5B0917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>
              <a:defRPr/>
            </a:pPr>
            <a:fld id="{1C5AEA14-156D-4D88-AA07-F65DFEF4CB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  <p:pic>
        <p:nvPicPr>
          <p:cNvPr id="1030" name="Рисунок 1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195263" y="38100"/>
            <a:ext cx="992187" cy="77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</p:sldLayoutIdLst>
  <p:hf hdr="0" ftr="0" dt="0"/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2000" b="1" kern="1200">
          <a:solidFill>
            <a:srgbClr val="D2000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2000" b="1">
          <a:solidFill>
            <a:srgbClr val="D20000"/>
          </a:solidFill>
          <a:latin typeface="Arial" panose="020B0604020202020204" pitchFamily="34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2000" b="1">
          <a:solidFill>
            <a:srgbClr val="D20000"/>
          </a:solidFill>
          <a:latin typeface="Arial" panose="020B0604020202020204" pitchFamily="34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2000" b="1">
          <a:solidFill>
            <a:srgbClr val="D20000"/>
          </a:solidFill>
          <a:latin typeface="Arial" panose="020B0604020202020204" pitchFamily="34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2000" b="1">
          <a:solidFill>
            <a:srgbClr val="D20000"/>
          </a:solidFill>
          <a:latin typeface="Arial" panose="020B0604020202020204" pitchFamily="34" charset="0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2000" b="1">
          <a:solidFill>
            <a:srgbClr val="D20000"/>
          </a:solidFill>
          <a:latin typeface="Arial" panose="020B0604020202020204" pitchFamily="34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2000" b="1">
          <a:solidFill>
            <a:srgbClr val="D20000"/>
          </a:solidFill>
          <a:latin typeface="Arial" panose="020B0604020202020204" pitchFamily="34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2000" b="1">
          <a:solidFill>
            <a:srgbClr val="D20000"/>
          </a:solidFill>
          <a:latin typeface="Arial" panose="020B0604020202020204" pitchFamily="34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2000" b="1">
          <a:solidFill>
            <a:srgbClr val="D2000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50000"/>
        </a:spcAft>
        <a:buClr>
          <a:srgbClr val="CC0000"/>
        </a:buClr>
        <a:buSzPct val="60000"/>
        <a:buFont typeface="Wingdings" pitchFamily="2" charset="2"/>
        <a:buChar char="n"/>
        <a:defRPr sz="2200" kern="1200">
          <a:solidFill>
            <a:srgbClr val="5B0917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30000"/>
        </a:spcAft>
        <a:buClr>
          <a:srgbClr val="CC0000"/>
        </a:buClr>
        <a:buFont typeface="Wingdings" pitchFamily="2" charset="2"/>
        <a:buChar char="§"/>
        <a:defRPr sz="2000" kern="1200">
          <a:solidFill>
            <a:srgbClr val="5B0917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20000"/>
        </a:spcAft>
        <a:buClr>
          <a:srgbClr val="CC0000"/>
        </a:buClr>
        <a:buSzPct val="80000"/>
        <a:buFont typeface="Wingdings" pitchFamily="2" charset="2"/>
        <a:buChar char="§"/>
        <a:defRPr kern="1200">
          <a:solidFill>
            <a:srgbClr val="5B0917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20000"/>
        </a:spcAft>
        <a:buClr>
          <a:srgbClr val="CC0000"/>
        </a:buClr>
        <a:buFont typeface="Times New Roman" pitchFamily="18" charset="0"/>
        <a:buChar char="▪"/>
        <a:defRPr sz="1600" kern="1200">
          <a:solidFill>
            <a:srgbClr val="5B0917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Font typeface="Arial" charset="0"/>
        <a:buChar char="∙"/>
        <a:defRPr sz="1400" kern="1200">
          <a:solidFill>
            <a:srgbClr val="5B0917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3.pn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1276350"/>
            <a:ext cx="8353425" cy="2160588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ru-RU" sz="4400"/>
              <a:t>Доставка в 1С через СДЭК</a:t>
            </a:r>
            <a:br>
              <a:rPr lang="ru-RU" sz="4400"/>
            </a:br>
            <a:endParaRPr lang="ru-RU" altLang="ru-RU"/>
          </a:p>
        </p:txBody>
      </p:sp>
      <p:sp>
        <p:nvSpPr>
          <p:cNvPr id="174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4470400"/>
            <a:ext cx="8642350" cy="242888"/>
          </a:xfrm>
        </p:spPr>
        <p:txBody>
          <a:bodyPr/>
          <a:lstStyle/>
          <a:p>
            <a:pPr eaLnBrk="1" hangingPunct="1">
              <a:lnSpc>
                <a:spcPct val="125000"/>
              </a:lnSpc>
            </a:pPr>
            <a:r>
              <a:rPr lang="ru-RU" altLang="ru-RU" sz="800" b="1" dirty="0" err="1"/>
              <a:t>Корелов</a:t>
            </a:r>
            <a:r>
              <a:rPr lang="ru-RU" altLang="ru-RU" sz="800" b="1" dirty="0"/>
              <a:t> Д.В.</a:t>
            </a:r>
            <a:endParaRPr lang="ru-RU" altLang="ru-RU" sz="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1258888"/>
            <a:ext cx="8678863" cy="36576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72560" tIns="36281" rIns="72560" bIns="36281"/>
          <a:lstStyle/>
          <a:p>
            <a:r>
              <a:rPr lang="ru-RU" altLang="ru-RU" sz="1100"/>
              <a:t>Вводятся основные реквизиты заказа, такие как:</a:t>
            </a:r>
          </a:p>
          <a:p>
            <a:pPr lvl="1"/>
            <a:r>
              <a:rPr lang="ru-RU" altLang="ru-RU" sz="1100"/>
              <a:t>Документ (документы) основания</a:t>
            </a:r>
          </a:p>
          <a:p>
            <a:pPr lvl="1"/>
            <a:r>
              <a:rPr lang="ru-RU" altLang="ru-RU" sz="1100"/>
              <a:t>Тип заказа</a:t>
            </a:r>
          </a:p>
          <a:p>
            <a:pPr lvl="2"/>
            <a:r>
              <a:rPr lang="ru-RU" altLang="ru-RU" sz="1100"/>
              <a:t>Интернет-магазин (по умолчанию) </a:t>
            </a:r>
            <a:endParaRPr lang="en-US" altLang="ru-RU" sz="1100"/>
          </a:p>
          <a:p>
            <a:pPr lvl="2"/>
            <a:r>
              <a:rPr lang="ru-RU" altLang="ru-RU" sz="1100"/>
              <a:t>Доставка</a:t>
            </a:r>
          </a:p>
          <a:p>
            <a:pPr lvl="1"/>
            <a:r>
              <a:rPr lang="ru-RU" altLang="ru-RU" sz="1100"/>
              <a:t>Данные по отправителю и получателю</a:t>
            </a:r>
          </a:p>
          <a:p>
            <a:pPr lvl="2"/>
            <a:r>
              <a:rPr lang="ru-RU" altLang="ru-RU" sz="1100"/>
              <a:t>Населенный пункт – подбирается из классификатора СДЭК</a:t>
            </a:r>
          </a:p>
          <a:p>
            <a:pPr lvl="2"/>
            <a:r>
              <a:rPr lang="ru-RU" altLang="ru-RU" sz="1100"/>
              <a:t>Способ отгрузки и доставки</a:t>
            </a:r>
            <a:endParaRPr lang="en-US" altLang="ru-RU" sz="1100"/>
          </a:p>
          <a:p>
            <a:pPr lvl="3"/>
            <a:r>
              <a:rPr lang="ru-RU" altLang="ru-RU" sz="1100"/>
              <a:t>ПВЗ – подбирается из классификатора СДЭК</a:t>
            </a:r>
          </a:p>
          <a:p>
            <a:pPr lvl="3"/>
            <a:r>
              <a:rPr lang="ru-RU" altLang="ru-RU" sz="1100"/>
              <a:t>Постамат – подбирается из классификатора СДЭК</a:t>
            </a:r>
          </a:p>
          <a:p>
            <a:pPr lvl="3"/>
            <a:r>
              <a:rPr lang="ru-RU" altLang="ru-RU" sz="1100"/>
              <a:t>Адрес – при этом способе необходимо указать точный адрес</a:t>
            </a:r>
          </a:p>
          <a:p>
            <a:pPr lvl="1"/>
            <a:r>
              <a:rPr lang="ru-RU" altLang="ru-RU" sz="1100"/>
              <a:t>Дата и время отгрузки</a:t>
            </a:r>
          </a:p>
          <a:p>
            <a:pPr lvl="1"/>
            <a:r>
              <a:rPr lang="ru-RU" altLang="ru-RU" sz="1100"/>
              <a:t>Информация по наложенному платежу - доступен только при типе заказа «Интернет магазин»</a:t>
            </a:r>
            <a:r>
              <a:rPr lang="ru-RU" altLang="ru-RU"/>
              <a:t> </a:t>
            </a:r>
          </a:p>
          <a:p>
            <a:pPr lvl="1"/>
            <a:endParaRPr lang="ru-RU" altLang="ru-RU"/>
          </a:p>
          <a:p>
            <a:pPr lvl="2"/>
            <a:endParaRPr lang="ru-RU" altLang="ru-RU"/>
          </a:p>
        </p:txBody>
      </p:sp>
      <p:sp>
        <p:nvSpPr>
          <p:cNvPr id="20484" name="Rectangle 2"/>
          <p:cNvSpPr>
            <a:spLocks noChangeArrowheads="1"/>
          </p:cNvSpPr>
          <p:nvPr/>
        </p:nvSpPr>
        <p:spPr bwMode="auto">
          <a:xfrm>
            <a:off x="1835150" y="87313"/>
            <a:ext cx="5480050" cy="811212"/>
          </a:xfrm>
          <a:prstGeom prst="rect">
            <a:avLst/>
          </a:prstGeom>
          <a:noFill/>
          <a:ln>
            <a:noFill/>
          </a:ln>
        </p:spPr>
        <p:txBody>
          <a:bodyPr lIns="72560" tIns="36281" rIns="72560" bIns="36281" anchor="ctr"/>
          <a:lstStyle>
            <a:lvl1pPr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defRPr/>
            </a:pPr>
            <a:r>
              <a:rPr lang="ru-RU" altLang="ru-RU" sz="1667" b="0">
                <a:solidFill>
                  <a:schemeClr val="tx2"/>
                </a:solidFill>
                <a:cs typeface="+mn-cs"/>
              </a:rPr>
              <a:t>Создание нового заказа. Закладка «Основное»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6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40" y="0"/>
            <a:ext cx="9133640" cy="5137673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25603" name="Скругленная прямоугольная выноска 2"/>
          <p:cNvSpPr>
            <a:spLocks noChangeArrowheads="1"/>
          </p:cNvSpPr>
          <p:nvPr/>
        </p:nvSpPr>
        <p:spPr bwMode="auto">
          <a:xfrm>
            <a:off x="171450" y="3194050"/>
            <a:ext cx="3124200" cy="874713"/>
          </a:xfrm>
          <a:prstGeom prst="wedgeRoundRectCallout">
            <a:avLst>
              <a:gd name="adj1" fmla="val -5126"/>
              <a:gd name="adj2" fmla="val -145807"/>
              <a:gd name="adj3" fmla="val 16667"/>
            </a:avLst>
          </a:prstGeom>
          <a:solidFill>
            <a:schemeClr val="accent1">
              <a:alpha val="79999"/>
            </a:schemeClr>
          </a:solidFill>
          <a:ln w="3175" algn="ctr">
            <a:solidFill>
              <a:srgbClr val="CC3300"/>
            </a:solidFill>
            <a:round/>
            <a:headEnd/>
            <a:tailEnd/>
          </a:ln>
        </p:spPr>
        <p:txBody>
          <a:bodyPr anchor="ctr"/>
          <a:lstStyle>
            <a:lvl1pPr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>
              <a:spcBef>
                <a:spcPct val="50000"/>
              </a:spcBef>
              <a:buFont typeface="Wingdings" panose="05000000000000000000" pitchFamily="2" charset="2"/>
              <a:buNone/>
              <a:defRPr/>
            </a:pPr>
            <a:r>
              <a:rPr lang="ru-RU" altLang="ru-RU" sz="1349" b="0">
                <a:solidFill>
                  <a:schemeClr val="tx1"/>
                </a:solidFill>
                <a:cs typeface="+mn-cs"/>
              </a:rPr>
              <a:t>Обязательно необходимо выбрать населенный пункт отправки и доставки (данные СДЭК)</a:t>
            </a:r>
          </a:p>
        </p:txBody>
      </p:sp>
      <p:sp>
        <p:nvSpPr>
          <p:cNvPr id="25604" name="Скругленная прямоугольная выноска 2"/>
          <p:cNvSpPr>
            <a:spLocks noChangeArrowheads="1"/>
          </p:cNvSpPr>
          <p:nvPr/>
        </p:nvSpPr>
        <p:spPr bwMode="auto">
          <a:xfrm>
            <a:off x="4743450" y="630238"/>
            <a:ext cx="4000500" cy="1198562"/>
          </a:xfrm>
          <a:prstGeom prst="wedgeRoundRectCallout">
            <a:avLst>
              <a:gd name="adj1" fmla="val -8770"/>
              <a:gd name="adj2" fmla="val 142433"/>
              <a:gd name="adj3" fmla="val 16667"/>
            </a:avLst>
          </a:prstGeom>
          <a:solidFill>
            <a:schemeClr val="accent1">
              <a:alpha val="79999"/>
            </a:schemeClr>
          </a:solidFill>
          <a:ln w="3175" algn="ctr">
            <a:solidFill>
              <a:srgbClr val="CC3300"/>
            </a:solidFill>
            <a:round/>
            <a:headEnd/>
            <a:tailEnd/>
          </a:ln>
        </p:spPr>
        <p:txBody>
          <a:bodyPr anchor="ctr"/>
          <a:lstStyle>
            <a:lvl1pPr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>
              <a:spcBef>
                <a:spcPct val="50000"/>
              </a:spcBef>
              <a:buFont typeface="Wingdings" panose="05000000000000000000" pitchFamily="2" charset="2"/>
              <a:buNone/>
              <a:defRPr/>
            </a:pPr>
            <a:r>
              <a:rPr lang="ru-RU" altLang="ru-RU" sz="1349" b="0">
                <a:solidFill>
                  <a:schemeClr val="tx1"/>
                </a:solidFill>
                <a:cs typeface="+mn-cs"/>
              </a:rPr>
              <a:t>В случае отправки или доставки до ПВЗ (или постамата) пункт можно подобрать в отдельном интерфейсе</a:t>
            </a: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3203849" y="2339680"/>
            <a:ext cx="2016224" cy="326681"/>
          </a:xfrm>
          <a:prstGeom prst="rect">
            <a:avLst/>
          </a:prstGeom>
          <a:noFill/>
          <a:ln w="12700">
            <a:solidFill>
              <a:srgbClr val="FF3300"/>
            </a:solidFill>
          </a:ln>
          <a:effectLst>
            <a:glow rad="63500">
              <a:srgbClr val="FF862D">
                <a:alpha val="40000"/>
              </a:srgbClr>
            </a:glow>
            <a:softEdge rad="0"/>
          </a:effectLst>
        </p:spPr>
        <p:txBody>
          <a:bodyPr lIns="71425" tIns="37141" rIns="71425" bIns="37141"/>
          <a:lstStyle/>
          <a:p>
            <a:pPr marL="302362" indent="-302362">
              <a:lnSpc>
                <a:spcPct val="85000"/>
              </a:lnSpc>
              <a:spcBef>
                <a:spcPct val="50000"/>
              </a:spcBef>
              <a:buSzPct val="120000"/>
              <a:buFontTx/>
              <a:buBlip>
                <a:blip r:embed="rId4"/>
              </a:buBlip>
              <a:defRPr/>
            </a:pPr>
            <a:endParaRPr lang="ru-RU" sz="1587">
              <a:latin typeface="Arial" panose="020B0604020202020204" pitchFamily="34" charset="0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1115617" y="2152263"/>
            <a:ext cx="2016224" cy="204258"/>
          </a:xfrm>
          <a:prstGeom prst="rect">
            <a:avLst/>
          </a:prstGeom>
          <a:noFill/>
          <a:ln w="12700">
            <a:solidFill>
              <a:srgbClr val="FF3300"/>
            </a:solidFill>
          </a:ln>
          <a:effectLst>
            <a:glow rad="63500">
              <a:srgbClr val="FF862D">
                <a:alpha val="40000"/>
              </a:srgbClr>
            </a:glow>
            <a:softEdge rad="0"/>
          </a:effectLst>
        </p:spPr>
        <p:txBody>
          <a:bodyPr lIns="71425" tIns="37141" rIns="71425" bIns="37141"/>
          <a:lstStyle/>
          <a:p>
            <a:pPr marL="302362" indent="-302362">
              <a:lnSpc>
                <a:spcPct val="85000"/>
              </a:lnSpc>
              <a:spcBef>
                <a:spcPct val="50000"/>
              </a:spcBef>
              <a:buSzPct val="120000"/>
              <a:buFontTx/>
              <a:buBlip>
                <a:blip r:embed="rId4"/>
              </a:buBlip>
              <a:defRPr/>
            </a:pPr>
            <a:endParaRPr lang="ru-RU" sz="1587">
              <a:latin typeface="Arial" panose="020B0604020202020204" pitchFamily="34" charset="0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9"/>
            <a:ext cx="9142600" cy="5142712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4" name="Прямоугольник 13"/>
          <p:cNvSpPr/>
          <p:nvPr/>
        </p:nvSpPr>
        <p:spPr bwMode="auto">
          <a:xfrm>
            <a:off x="3203848" y="1132384"/>
            <a:ext cx="4176464" cy="1296144"/>
          </a:xfrm>
          <a:prstGeom prst="rect">
            <a:avLst/>
          </a:prstGeom>
          <a:noFill/>
          <a:ln w="12700">
            <a:solidFill>
              <a:srgbClr val="FF3300"/>
            </a:solidFill>
          </a:ln>
          <a:effectLst>
            <a:glow rad="63500">
              <a:srgbClr val="FF862D">
                <a:alpha val="40000"/>
              </a:srgbClr>
            </a:glow>
            <a:softEdge rad="0"/>
          </a:effectLst>
        </p:spPr>
        <p:txBody>
          <a:bodyPr lIns="71425" tIns="37141" rIns="71425" bIns="37141"/>
          <a:lstStyle/>
          <a:p>
            <a:pPr marL="302362" indent="-302362">
              <a:lnSpc>
                <a:spcPct val="85000"/>
              </a:lnSpc>
              <a:spcBef>
                <a:spcPct val="50000"/>
              </a:spcBef>
              <a:buSzPct val="120000"/>
              <a:buFontTx/>
              <a:buBlip>
                <a:blip r:embed="rId4"/>
              </a:buBlip>
              <a:defRPr/>
            </a:pPr>
            <a:endParaRPr lang="ru-RU" sz="1587" dirty="0">
              <a:latin typeface="Arial" panose="020B0604020202020204" pitchFamily="34" charset="0"/>
              <a:cs typeface="+mn-cs"/>
            </a:endParaRPr>
          </a:p>
        </p:txBody>
      </p:sp>
      <p:sp>
        <p:nvSpPr>
          <p:cNvPr id="32774" name="AutoShape 4"/>
          <p:cNvSpPr>
            <a:spLocks noChangeArrowheads="1"/>
          </p:cNvSpPr>
          <p:nvPr/>
        </p:nvSpPr>
        <p:spPr bwMode="auto">
          <a:xfrm>
            <a:off x="5086350" y="3030538"/>
            <a:ext cx="3657600" cy="838200"/>
          </a:xfrm>
          <a:prstGeom prst="wedgeRoundRectCallout">
            <a:avLst>
              <a:gd name="adj1" fmla="val -51171"/>
              <a:gd name="adj2" fmla="val -122347"/>
              <a:gd name="adj3" fmla="val 16667"/>
            </a:avLst>
          </a:prstGeom>
          <a:solidFill>
            <a:srgbClr val="F9E383">
              <a:alpha val="50195"/>
            </a:srgbClr>
          </a:solidFill>
          <a:ln w="3175" algn="ctr">
            <a:solidFill>
              <a:srgbClr val="CC3300"/>
            </a:solidFill>
            <a:miter lim="800000"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Clr>
                <a:srgbClr val="CC0000"/>
              </a:buClr>
              <a:buChar char="•"/>
              <a:defRPr sz="2100">
                <a:solidFill>
                  <a:schemeClr val="tx1"/>
                </a:solidFill>
                <a:latin typeface="Futura PT Dem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00"/>
              </a:buClr>
              <a:buChar char="•"/>
              <a:defRPr sz="1700">
                <a:solidFill>
                  <a:schemeClr val="tx1"/>
                </a:solidFill>
                <a:latin typeface="Futura PT Demi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C0000"/>
              </a:buClr>
              <a:buChar char="•"/>
              <a:defRPr sz="1400">
                <a:solidFill>
                  <a:schemeClr val="tx1"/>
                </a:solidFill>
                <a:latin typeface="Futura PT Demi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itchFamily="34" charset="0"/>
              </a:defRPr>
            </a:lvl9pPr>
          </a:lstStyle>
          <a:p>
            <a:pPr algn="ctr" eaLnBrk="0" hangingPunct="0">
              <a:spcAft>
                <a:spcPct val="50000"/>
              </a:spcAft>
              <a:buSzPct val="60000"/>
              <a:buFont typeface="Wingdings" panose="05000000000000000000" pitchFamily="2" charset="2"/>
              <a:buNone/>
              <a:defRPr/>
            </a:pPr>
            <a:r>
              <a:rPr lang="ru-RU" altLang="ru-RU" sz="1111">
                <a:solidFill>
                  <a:srgbClr val="5B0917"/>
                </a:solidFill>
                <a:latin typeface="Arial" panose="020B0604020202020204" pitchFamily="34" charset="0"/>
                <a:cs typeface="+mn-cs"/>
              </a:rPr>
              <a:t>Подтип заказа позволит ускорить подбор тарифа.</a:t>
            </a:r>
          </a:p>
          <a:p>
            <a:pPr algn="ctr" eaLnBrk="0" hangingPunct="0">
              <a:spcAft>
                <a:spcPct val="50000"/>
              </a:spcAft>
              <a:buSzPct val="60000"/>
              <a:buFont typeface="Wingdings" panose="05000000000000000000" pitchFamily="2" charset="2"/>
              <a:buNone/>
              <a:defRPr/>
            </a:pPr>
            <a:r>
              <a:rPr lang="ru-RU" altLang="ru-RU" sz="1111">
                <a:solidFill>
                  <a:srgbClr val="5B0917"/>
                </a:solidFill>
                <a:latin typeface="Arial" panose="020B0604020202020204" pitchFamily="34" charset="0"/>
                <a:cs typeface="+mn-cs"/>
              </a:rPr>
              <a:t>Список подтипов заказа хранится в Сервисе интеграции и может быть изменен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снимок экрана, программное обеспечение, Значок на компьютере&#10;&#10;Содержимое, созданное искусственным интеллектом, может быть неверным.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" y="1188"/>
            <a:ext cx="9142600" cy="5142713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34819" name="AutoShape 4"/>
          <p:cNvSpPr>
            <a:spLocks noChangeArrowheads="1"/>
          </p:cNvSpPr>
          <p:nvPr/>
        </p:nvSpPr>
        <p:spPr bwMode="auto">
          <a:xfrm>
            <a:off x="3251200" y="2344738"/>
            <a:ext cx="2914650" cy="569912"/>
          </a:xfrm>
          <a:prstGeom prst="wedgeRoundRectCallout">
            <a:avLst>
              <a:gd name="adj1" fmla="val -944"/>
              <a:gd name="adj2" fmla="val -203887"/>
              <a:gd name="adj3" fmla="val 16667"/>
            </a:avLst>
          </a:prstGeom>
          <a:solidFill>
            <a:srgbClr val="F9E383">
              <a:alpha val="50195"/>
            </a:srgbClr>
          </a:solidFill>
          <a:ln w="317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anchor="ctr"/>
          <a:lstStyle>
            <a:lvl1pPr>
              <a:spcBef>
                <a:spcPct val="20000"/>
              </a:spcBef>
              <a:buClr>
                <a:srgbClr val="CC0000"/>
              </a:buClr>
              <a:buChar char="•"/>
              <a:defRPr sz="2100">
                <a:solidFill>
                  <a:schemeClr val="tx1"/>
                </a:solidFill>
                <a:latin typeface="Futura PT Dem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00"/>
              </a:buClr>
              <a:buChar char="•"/>
              <a:defRPr sz="1700">
                <a:solidFill>
                  <a:schemeClr val="tx1"/>
                </a:solidFill>
                <a:latin typeface="Futura PT Demi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C0000"/>
              </a:buClr>
              <a:buChar char="•"/>
              <a:defRPr sz="1400">
                <a:solidFill>
                  <a:schemeClr val="tx1"/>
                </a:solidFill>
                <a:latin typeface="Futura PT Demi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itchFamily="34" charset="0"/>
              </a:defRPr>
            </a:lvl9pPr>
          </a:lstStyle>
          <a:p>
            <a:pPr algn="ctr" eaLnBrk="0" hangingPunct="0">
              <a:spcAft>
                <a:spcPct val="50000"/>
              </a:spcAft>
              <a:buSzPct val="60000"/>
              <a:buFont typeface="Wingdings" panose="05000000000000000000" pitchFamily="2" charset="2"/>
              <a:buNone/>
              <a:defRPr/>
            </a:pPr>
            <a:r>
              <a:rPr lang="ru-RU" altLang="ru-RU" sz="1111" dirty="0">
                <a:solidFill>
                  <a:srgbClr val="5B0917"/>
                </a:solidFill>
                <a:latin typeface="Arial" panose="020B0604020202020204" pitchFamily="34" charset="0"/>
                <a:cs typeface="+mn-cs"/>
              </a:rPr>
              <a:t>Объем, как сумма объемов товаров.</a:t>
            </a:r>
            <a:br>
              <a:rPr lang="ru-RU" altLang="ru-RU" sz="1111" dirty="0">
                <a:solidFill>
                  <a:srgbClr val="5B0917"/>
                </a:solidFill>
                <a:latin typeface="Arial" panose="020B0604020202020204" pitchFamily="34" charset="0"/>
                <a:cs typeface="+mn-cs"/>
              </a:rPr>
            </a:br>
            <a:r>
              <a:rPr lang="ru-RU" altLang="ru-RU" sz="1111" dirty="0">
                <a:solidFill>
                  <a:srgbClr val="5B0917"/>
                </a:solidFill>
                <a:latin typeface="Arial" panose="020B0604020202020204" pitchFamily="34" charset="0"/>
                <a:cs typeface="+mn-cs"/>
              </a:rPr>
              <a:t>Выделение цветом при превышении максимального объема грузового места</a:t>
            </a:r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1187450" y="2341563"/>
            <a:ext cx="2000250" cy="573087"/>
          </a:xfrm>
          <a:prstGeom prst="wedgeRoundRectCallout">
            <a:avLst>
              <a:gd name="adj1" fmla="val 112217"/>
              <a:gd name="adj2" fmla="val -209589"/>
              <a:gd name="adj3" fmla="val 16667"/>
            </a:avLst>
          </a:prstGeom>
          <a:solidFill>
            <a:srgbClr val="F9E383">
              <a:alpha val="50195"/>
            </a:srgbClr>
          </a:solidFill>
          <a:ln w="317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anchor="ctr"/>
          <a:lstStyle>
            <a:lvl1pPr>
              <a:spcBef>
                <a:spcPct val="20000"/>
              </a:spcBef>
              <a:buClr>
                <a:srgbClr val="CC0000"/>
              </a:buClr>
              <a:buChar char="•"/>
              <a:defRPr sz="2100">
                <a:solidFill>
                  <a:schemeClr val="tx1"/>
                </a:solidFill>
                <a:latin typeface="Futura PT Dem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00"/>
              </a:buClr>
              <a:buChar char="•"/>
              <a:defRPr sz="1700">
                <a:solidFill>
                  <a:schemeClr val="tx1"/>
                </a:solidFill>
                <a:latin typeface="Futura PT Demi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C0000"/>
              </a:buClr>
              <a:buChar char="•"/>
              <a:defRPr sz="1400">
                <a:solidFill>
                  <a:schemeClr val="tx1"/>
                </a:solidFill>
                <a:latin typeface="Futura PT Demi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itchFamily="34" charset="0"/>
              </a:defRPr>
            </a:lvl9pPr>
          </a:lstStyle>
          <a:p>
            <a:pPr algn="ctr" eaLnBrk="0" hangingPunct="0">
              <a:spcAft>
                <a:spcPct val="50000"/>
              </a:spcAft>
              <a:buSzPct val="60000"/>
              <a:buFont typeface="Wingdings" panose="05000000000000000000" pitchFamily="2" charset="2"/>
              <a:buNone/>
              <a:defRPr/>
            </a:pPr>
            <a:r>
              <a:rPr lang="ru-RU" altLang="ru-RU" sz="1111">
                <a:solidFill>
                  <a:srgbClr val="5B0917"/>
                </a:solidFill>
                <a:latin typeface="Arial" panose="020B0604020202020204" pitchFamily="34" charset="0"/>
                <a:cs typeface="+mn-cs"/>
              </a:rPr>
              <a:t>Объем, как произведение длина, ширины и высоты</a:t>
            </a:r>
          </a:p>
        </p:txBody>
      </p:sp>
      <p:sp>
        <p:nvSpPr>
          <p:cNvPr id="5" name="Скругленная прямоугольная выноска 2"/>
          <p:cNvSpPr>
            <a:spLocks noChangeArrowheads="1"/>
          </p:cNvSpPr>
          <p:nvPr/>
        </p:nvSpPr>
        <p:spPr bwMode="auto">
          <a:xfrm>
            <a:off x="5119688" y="3868738"/>
            <a:ext cx="3419475" cy="773112"/>
          </a:xfrm>
          <a:prstGeom prst="wedgeRoundRectCallout">
            <a:avLst>
              <a:gd name="adj1" fmla="val -4155"/>
              <a:gd name="adj2" fmla="val -358717"/>
              <a:gd name="adj3" fmla="val 16667"/>
            </a:avLst>
          </a:prstGeom>
          <a:solidFill>
            <a:schemeClr val="accent1">
              <a:alpha val="79999"/>
            </a:schemeClr>
          </a:solidFill>
          <a:ln w="3175" algn="ctr">
            <a:solidFill>
              <a:srgbClr val="CC3300"/>
            </a:solidFill>
            <a:round/>
            <a:headEnd/>
            <a:tailEnd/>
          </a:ln>
        </p:spPr>
        <p:txBody>
          <a:bodyPr anchor="ctr"/>
          <a:lstStyle>
            <a:lvl1pPr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>
              <a:spcBef>
                <a:spcPct val="20000"/>
              </a:spcBef>
              <a:spcAft>
                <a:spcPct val="50000"/>
              </a:spcAft>
              <a:buClr>
                <a:srgbClr val="CC0000"/>
              </a:buClr>
              <a:buSzPct val="60000"/>
              <a:defRPr/>
            </a:pPr>
            <a:r>
              <a:rPr lang="ru-RU" altLang="ru-RU" sz="1111" b="0" dirty="0">
                <a:solidFill>
                  <a:srgbClr val="5B0917"/>
                </a:solidFill>
                <a:cs typeface="+mn-cs"/>
              </a:rPr>
              <a:t>Ручная корректировка данных грузовых мест позволяет уточнить автоматически рассчитанные показатели </a:t>
            </a:r>
            <a:br>
              <a:rPr lang="ru-RU" altLang="ru-RU" sz="1111" b="0" dirty="0">
                <a:solidFill>
                  <a:srgbClr val="5B0917"/>
                </a:solidFill>
                <a:cs typeface="+mn-cs"/>
              </a:rPr>
            </a:br>
            <a:r>
              <a:rPr lang="ru-RU" altLang="ru-RU" sz="1111" b="0" dirty="0">
                <a:solidFill>
                  <a:srgbClr val="5B0917"/>
                </a:solidFill>
                <a:cs typeface="+mn-cs"/>
              </a:rPr>
              <a:t>(Данные используются для подборов тарифов)</a:t>
            </a: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5004048" y="1132384"/>
            <a:ext cx="2160240" cy="360040"/>
          </a:xfrm>
          <a:prstGeom prst="rect">
            <a:avLst/>
          </a:prstGeom>
          <a:noFill/>
          <a:ln w="12700">
            <a:solidFill>
              <a:srgbClr val="FF3300"/>
            </a:solidFill>
          </a:ln>
          <a:effectLst>
            <a:glow rad="63500">
              <a:srgbClr val="FF862D">
                <a:alpha val="40000"/>
              </a:srgbClr>
            </a:glow>
            <a:softEdge rad="0"/>
          </a:effectLst>
        </p:spPr>
        <p:txBody>
          <a:bodyPr lIns="71425" tIns="37141" rIns="71425" bIns="37141"/>
          <a:lstStyle/>
          <a:p>
            <a:pPr marL="302362" indent="-302362">
              <a:lnSpc>
                <a:spcPct val="85000"/>
              </a:lnSpc>
              <a:spcBef>
                <a:spcPct val="50000"/>
              </a:spcBef>
              <a:buSzPct val="120000"/>
              <a:buFontTx/>
              <a:buBlip>
                <a:blip r:embed="rId4"/>
              </a:buBlip>
              <a:defRPr/>
            </a:pPr>
            <a:endParaRPr lang="ru-RU" sz="1587">
              <a:latin typeface="Arial" panose="020B0604020202020204" pitchFamily="34" charset="0"/>
              <a:cs typeface="+mn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88"/>
            <a:ext cx="9144000" cy="514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 bwMode="auto">
          <a:xfrm>
            <a:off x="5943662" y="2858274"/>
            <a:ext cx="3142876" cy="400022"/>
          </a:xfrm>
          <a:prstGeom prst="rect">
            <a:avLst/>
          </a:prstGeom>
          <a:noFill/>
          <a:ln w="12700">
            <a:solidFill>
              <a:srgbClr val="FF3300"/>
            </a:solidFill>
          </a:ln>
          <a:effectLst>
            <a:glow rad="63500">
              <a:srgbClr val="FF862D">
                <a:alpha val="40000"/>
              </a:srgbClr>
            </a:glow>
            <a:softEdge rad="0"/>
          </a:effectLst>
        </p:spPr>
        <p:txBody>
          <a:bodyPr lIns="71425" tIns="37141" rIns="71425" bIns="37141"/>
          <a:lstStyle/>
          <a:p>
            <a:pPr marL="302362" indent="-302362">
              <a:lnSpc>
                <a:spcPct val="85000"/>
              </a:lnSpc>
              <a:spcBef>
                <a:spcPct val="50000"/>
              </a:spcBef>
              <a:buSzPct val="120000"/>
              <a:buFontTx/>
              <a:buBlip>
                <a:blip r:embed="rId4"/>
              </a:buBlip>
              <a:defRPr/>
            </a:pPr>
            <a:endParaRPr lang="ru-RU" sz="1587" dirty="0">
              <a:latin typeface="Arial" panose="020B0604020202020204" pitchFamily="34" charset="0"/>
              <a:cs typeface="+mn-cs"/>
            </a:endParaRPr>
          </a:p>
        </p:txBody>
      </p:sp>
      <p:sp>
        <p:nvSpPr>
          <p:cNvPr id="38918" name="AutoShape 4"/>
          <p:cNvSpPr>
            <a:spLocks noChangeArrowheads="1"/>
          </p:cNvSpPr>
          <p:nvPr/>
        </p:nvSpPr>
        <p:spPr bwMode="auto">
          <a:xfrm>
            <a:off x="6057900" y="3830638"/>
            <a:ext cx="2803525" cy="628650"/>
          </a:xfrm>
          <a:prstGeom prst="wedgeRoundRectCallout">
            <a:avLst>
              <a:gd name="adj1" fmla="val 1148"/>
              <a:gd name="adj2" fmla="val -141190"/>
              <a:gd name="adj3" fmla="val 16667"/>
            </a:avLst>
          </a:prstGeom>
          <a:solidFill>
            <a:srgbClr val="F9E383">
              <a:alpha val="50195"/>
            </a:srgbClr>
          </a:solidFill>
          <a:ln w="317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anchor="ctr"/>
          <a:lstStyle>
            <a:lvl1pPr>
              <a:spcBef>
                <a:spcPct val="20000"/>
              </a:spcBef>
              <a:buClr>
                <a:srgbClr val="CC0000"/>
              </a:buClr>
              <a:buChar char="•"/>
              <a:defRPr sz="2100">
                <a:solidFill>
                  <a:schemeClr val="tx1"/>
                </a:solidFill>
                <a:latin typeface="Futura PT Dem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00"/>
              </a:buClr>
              <a:buChar char="•"/>
              <a:defRPr sz="1700">
                <a:solidFill>
                  <a:schemeClr val="tx1"/>
                </a:solidFill>
                <a:latin typeface="Futura PT Demi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C0000"/>
              </a:buClr>
              <a:buChar char="•"/>
              <a:defRPr sz="1400">
                <a:solidFill>
                  <a:schemeClr val="tx1"/>
                </a:solidFill>
                <a:latin typeface="Futura PT Demi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itchFamily="34" charset="0"/>
              </a:defRPr>
            </a:lvl9pPr>
          </a:lstStyle>
          <a:p>
            <a:pPr algn="ctr" eaLnBrk="0" hangingPunct="0">
              <a:spcAft>
                <a:spcPct val="50000"/>
              </a:spcAft>
              <a:buSzPct val="60000"/>
              <a:buFont typeface="Wingdings" panose="05000000000000000000" pitchFamily="2" charset="2"/>
              <a:buNone/>
              <a:defRPr/>
            </a:pPr>
            <a:r>
              <a:rPr lang="ru-RU" altLang="ru-RU" sz="1111">
                <a:solidFill>
                  <a:srgbClr val="5B0917"/>
                </a:solidFill>
                <a:latin typeface="Arial" panose="020B0604020202020204" pitchFamily="34" charset="0"/>
                <a:cs typeface="+mn-cs"/>
              </a:rPr>
              <a:t>Компенсация доставки за счет получателя</a:t>
            </a: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5943662" y="1258185"/>
            <a:ext cx="3142876" cy="1428651"/>
          </a:xfrm>
          <a:prstGeom prst="rect">
            <a:avLst/>
          </a:prstGeom>
          <a:noFill/>
          <a:ln w="12700">
            <a:solidFill>
              <a:srgbClr val="FF3300"/>
            </a:solidFill>
          </a:ln>
          <a:effectLst>
            <a:glow rad="63500">
              <a:srgbClr val="FF862D">
                <a:alpha val="40000"/>
              </a:srgbClr>
            </a:glow>
            <a:softEdge rad="0"/>
          </a:effectLst>
        </p:spPr>
        <p:txBody>
          <a:bodyPr lIns="71425" tIns="37141" rIns="71425" bIns="37141"/>
          <a:lstStyle/>
          <a:p>
            <a:pPr marL="302362" indent="-302362">
              <a:lnSpc>
                <a:spcPct val="85000"/>
              </a:lnSpc>
              <a:spcBef>
                <a:spcPct val="50000"/>
              </a:spcBef>
              <a:buSzPct val="120000"/>
              <a:buFontTx/>
              <a:buBlip>
                <a:blip r:embed="rId4"/>
              </a:buBlip>
              <a:defRPr/>
            </a:pPr>
            <a:endParaRPr lang="ru-RU" sz="1587" dirty="0">
              <a:latin typeface="Arial" panose="020B0604020202020204" pitchFamily="34" charset="0"/>
              <a:cs typeface="+mn-cs"/>
            </a:endParaRPr>
          </a:p>
        </p:txBody>
      </p:sp>
      <p:sp>
        <p:nvSpPr>
          <p:cNvPr id="38922" name="AutoShape 4"/>
          <p:cNvSpPr>
            <a:spLocks noChangeArrowheads="1"/>
          </p:cNvSpPr>
          <p:nvPr/>
        </p:nvSpPr>
        <p:spPr bwMode="auto">
          <a:xfrm>
            <a:off x="2914650" y="2430463"/>
            <a:ext cx="2803525" cy="628650"/>
          </a:xfrm>
          <a:prstGeom prst="wedgeRoundRectCallout">
            <a:avLst>
              <a:gd name="adj1" fmla="val 57227"/>
              <a:gd name="adj2" fmla="val -121148"/>
              <a:gd name="adj3" fmla="val 16667"/>
            </a:avLst>
          </a:prstGeom>
          <a:solidFill>
            <a:srgbClr val="F9E383">
              <a:alpha val="50195"/>
            </a:srgbClr>
          </a:solidFill>
          <a:ln w="317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anchor="ctr"/>
          <a:lstStyle>
            <a:lvl1pPr>
              <a:spcBef>
                <a:spcPct val="20000"/>
              </a:spcBef>
              <a:buClr>
                <a:srgbClr val="CC0000"/>
              </a:buClr>
              <a:buChar char="•"/>
              <a:defRPr sz="2100">
                <a:solidFill>
                  <a:schemeClr val="tx1"/>
                </a:solidFill>
                <a:latin typeface="Futura PT Dem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C0000"/>
              </a:buClr>
              <a:buChar char="•"/>
              <a:defRPr sz="1700">
                <a:solidFill>
                  <a:schemeClr val="tx1"/>
                </a:solidFill>
                <a:latin typeface="Futura PT Demi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CC0000"/>
              </a:buClr>
              <a:buChar char="•"/>
              <a:defRPr sz="1600">
                <a:solidFill>
                  <a:schemeClr val="tx1"/>
                </a:solidFill>
                <a:latin typeface="Futura PT Demi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CC0000"/>
              </a:buClr>
              <a:buChar char="•"/>
              <a:defRPr sz="1400">
                <a:solidFill>
                  <a:schemeClr val="tx1"/>
                </a:solidFill>
                <a:latin typeface="Futura PT Demi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Char char="•"/>
              <a:defRPr sz="1300">
                <a:solidFill>
                  <a:schemeClr val="tx1"/>
                </a:solidFill>
                <a:latin typeface="Futura PT Demi" pitchFamily="34" charset="0"/>
              </a:defRPr>
            </a:lvl9pPr>
          </a:lstStyle>
          <a:p>
            <a:pPr algn="ctr" eaLnBrk="0" hangingPunct="0">
              <a:spcAft>
                <a:spcPct val="50000"/>
              </a:spcAft>
              <a:buSzPct val="60000"/>
              <a:buFont typeface="Wingdings" panose="05000000000000000000" pitchFamily="2" charset="2"/>
              <a:buNone/>
              <a:defRPr/>
            </a:pPr>
            <a:r>
              <a:rPr lang="ru-RU" altLang="ru-RU" sz="1111">
                <a:solidFill>
                  <a:srgbClr val="5B0917"/>
                </a:solidFill>
                <a:latin typeface="Arial" panose="020B0604020202020204" pitchFamily="34" charset="0"/>
                <a:cs typeface="+mn-cs"/>
              </a:rPr>
              <a:t>Табличный вид выбранных услуг перевозки товаров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88" y="-11113"/>
            <a:ext cx="9136063" cy="513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ая прямоугольная выноска 2"/>
          <p:cNvSpPr>
            <a:spLocks noChangeArrowheads="1"/>
          </p:cNvSpPr>
          <p:nvPr/>
        </p:nvSpPr>
        <p:spPr bwMode="auto">
          <a:xfrm>
            <a:off x="1042988" y="1924050"/>
            <a:ext cx="3313112" cy="909638"/>
          </a:xfrm>
          <a:prstGeom prst="wedgeRoundRectCallout">
            <a:avLst>
              <a:gd name="adj1" fmla="val 8289"/>
              <a:gd name="adj2" fmla="val -157928"/>
              <a:gd name="adj3" fmla="val 16667"/>
            </a:avLst>
          </a:prstGeom>
          <a:solidFill>
            <a:srgbClr val="F9E383">
              <a:alpha val="50195"/>
            </a:srgbClr>
          </a:solidFill>
          <a:ln w="317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anchor="ctr"/>
          <a:lstStyle>
            <a:lvl1pPr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20000"/>
              </a:spcBef>
              <a:spcAft>
                <a:spcPct val="50000"/>
              </a:spcAft>
              <a:buClr>
                <a:srgbClr val="CC0000"/>
              </a:buClr>
              <a:buSzPct val="60000"/>
              <a:defRPr/>
            </a:pPr>
            <a:r>
              <a:rPr lang="ru-RU" altLang="ru-RU" sz="1111" b="0" dirty="0">
                <a:solidFill>
                  <a:srgbClr val="5B0917"/>
                </a:solidFill>
                <a:cs typeface="+mn-cs"/>
              </a:rPr>
              <a:t>Для оформленных заказов доступна печать: </a:t>
            </a:r>
          </a:p>
          <a:p>
            <a:pPr marL="171450" indent="-171450" eaLnBrk="0" hangingPunct="0">
              <a:spcBef>
                <a:spcPct val="20000"/>
              </a:spcBef>
              <a:spcAft>
                <a:spcPct val="50000"/>
              </a:spcAft>
              <a:buClr>
                <a:srgbClr val="CC0000"/>
              </a:buClr>
              <a:buSzPct val="60000"/>
              <a:buFont typeface="Arial" panose="020B0604020202020204" pitchFamily="34" charset="0"/>
              <a:buChar char="•"/>
              <a:defRPr/>
            </a:pPr>
            <a:r>
              <a:rPr lang="ru-RU" altLang="ru-RU" sz="1111" b="0" dirty="0">
                <a:solidFill>
                  <a:srgbClr val="5B0917"/>
                </a:solidFill>
                <a:cs typeface="+mn-cs"/>
              </a:rPr>
              <a:t>Квитанции с выбором количества копий</a:t>
            </a:r>
          </a:p>
          <a:p>
            <a:pPr marL="171450" indent="-171450" eaLnBrk="0" hangingPunct="0">
              <a:spcBef>
                <a:spcPct val="20000"/>
              </a:spcBef>
              <a:spcAft>
                <a:spcPct val="50000"/>
              </a:spcAft>
              <a:buClr>
                <a:srgbClr val="CC0000"/>
              </a:buClr>
              <a:buSzPct val="60000"/>
              <a:buFont typeface="Arial" panose="020B0604020202020204" pitchFamily="34" charset="0"/>
              <a:buChar char="•"/>
              <a:defRPr/>
            </a:pPr>
            <a:r>
              <a:rPr lang="ru-RU" altLang="ru-RU" sz="1111" b="0" dirty="0">
                <a:solidFill>
                  <a:srgbClr val="5B0917"/>
                </a:solidFill>
                <a:cs typeface="+mn-cs"/>
              </a:rPr>
              <a:t>Штрихкодов с выбором формата</a:t>
            </a: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571888" y="743871"/>
            <a:ext cx="207440" cy="172489"/>
          </a:xfrm>
          <a:prstGeom prst="rect">
            <a:avLst/>
          </a:prstGeom>
          <a:noFill/>
          <a:ln w="12700">
            <a:solidFill>
              <a:srgbClr val="FF3300"/>
            </a:solidFill>
          </a:ln>
          <a:effectLst>
            <a:glow rad="63500">
              <a:srgbClr val="FF862D">
                <a:alpha val="40000"/>
              </a:srgbClr>
            </a:glow>
            <a:softEdge rad="0"/>
          </a:effectLst>
        </p:spPr>
        <p:txBody>
          <a:bodyPr lIns="71425" tIns="37141" rIns="71425" bIns="37141"/>
          <a:lstStyle/>
          <a:p>
            <a:pPr marL="302362" indent="-302362">
              <a:lnSpc>
                <a:spcPct val="85000"/>
              </a:lnSpc>
              <a:spcBef>
                <a:spcPct val="50000"/>
              </a:spcBef>
              <a:buSzPct val="120000"/>
              <a:buFontTx/>
              <a:buBlip>
                <a:blip r:embed="rId4"/>
              </a:buBlip>
              <a:defRPr/>
            </a:pPr>
            <a:endParaRPr lang="ru-RU" sz="1587">
              <a:latin typeface="Arial" panose="020B0604020202020204" pitchFamily="34" charset="0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4400562" y="972454"/>
            <a:ext cx="3143033" cy="3256273"/>
          </a:xfrm>
          <a:prstGeom prst="rect">
            <a:avLst/>
          </a:prstGeom>
          <a:noFill/>
          <a:ln w="12700">
            <a:solidFill>
              <a:srgbClr val="FF3300"/>
            </a:solidFill>
          </a:ln>
          <a:effectLst>
            <a:glow rad="63500">
              <a:srgbClr val="FF862D">
                <a:alpha val="40000"/>
              </a:srgbClr>
            </a:glow>
            <a:softEdge rad="0"/>
          </a:effectLst>
        </p:spPr>
        <p:txBody>
          <a:bodyPr lIns="71425" tIns="37141" rIns="71425" bIns="37141"/>
          <a:lstStyle/>
          <a:p>
            <a:pPr marL="302362" indent="-302362">
              <a:lnSpc>
                <a:spcPct val="85000"/>
              </a:lnSpc>
              <a:spcBef>
                <a:spcPct val="50000"/>
              </a:spcBef>
              <a:buSzPct val="120000"/>
              <a:buFontTx/>
              <a:buBlip>
                <a:blip r:embed="rId4"/>
              </a:buBlip>
              <a:defRPr/>
            </a:pPr>
            <a:endParaRPr lang="ru-RU" sz="1587">
              <a:latin typeface="Arial" panose="020B0604020202020204" pitchFamily="34" charset="0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88" y="241300"/>
            <a:ext cx="9136063" cy="463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Скругленная прямоугольная выноска 2"/>
          <p:cNvSpPr>
            <a:spLocks noChangeArrowheads="1"/>
          </p:cNvSpPr>
          <p:nvPr/>
        </p:nvSpPr>
        <p:spPr bwMode="auto">
          <a:xfrm>
            <a:off x="514350" y="2743200"/>
            <a:ext cx="1485900" cy="287338"/>
          </a:xfrm>
          <a:prstGeom prst="wedgeRoundRectCallout">
            <a:avLst>
              <a:gd name="adj1" fmla="val 90296"/>
              <a:gd name="adj2" fmla="val -99171"/>
              <a:gd name="adj3" fmla="val 16667"/>
            </a:avLst>
          </a:prstGeom>
          <a:solidFill>
            <a:srgbClr val="F9E383">
              <a:alpha val="50195"/>
            </a:srgbClr>
          </a:solidFill>
          <a:ln w="317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anchor="ctr"/>
          <a:lstStyle>
            <a:lvl1pPr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>
              <a:spcBef>
                <a:spcPct val="20000"/>
              </a:spcBef>
              <a:spcAft>
                <a:spcPct val="50000"/>
              </a:spcAft>
              <a:buClr>
                <a:srgbClr val="CC0000"/>
              </a:buClr>
              <a:buSzPct val="60000"/>
              <a:defRPr/>
            </a:pPr>
            <a:r>
              <a:rPr lang="ru-RU" altLang="ru-RU" sz="1111" b="0" dirty="0">
                <a:solidFill>
                  <a:srgbClr val="5B0917"/>
                </a:solidFill>
                <a:cs typeface="+mn-cs"/>
              </a:rPr>
              <a:t>Квитанция</a:t>
            </a:r>
          </a:p>
        </p:txBody>
      </p:sp>
      <p:sp>
        <p:nvSpPr>
          <p:cNvPr id="41994" name="Скругленная прямоугольная выноска 2"/>
          <p:cNvSpPr>
            <a:spLocks noChangeArrowheads="1"/>
          </p:cNvSpPr>
          <p:nvPr/>
        </p:nvSpPr>
        <p:spPr bwMode="auto">
          <a:xfrm>
            <a:off x="6572250" y="3667125"/>
            <a:ext cx="1485900" cy="285750"/>
          </a:xfrm>
          <a:prstGeom prst="wedgeRoundRectCallout">
            <a:avLst>
              <a:gd name="adj1" fmla="val 17037"/>
              <a:gd name="adj2" fmla="val -264065"/>
              <a:gd name="adj3" fmla="val 16667"/>
            </a:avLst>
          </a:prstGeom>
          <a:solidFill>
            <a:srgbClr val="F9E383">
              <a:alpha val="50195"/>
            </a:srgbClr>
          </a:solidFill>
          <a:ln w="317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anchor="ctr"/>
          <a:lstStyle>
            <a:lvl1pPr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>
              <a:spcBef>
                <a:spcPct val="20000"/>
              </a:spcBef>
              <a:spcAft>
                <a:spcPct val="50000"/>
              </a:spcAft>
              <a:buClr>
                <a:srgbClr val="CC0000"/>
              </a:buClr>
              <a:buSzPct val="60000"/>
              <a:defRPr/>
            </a:pPr>
            <a:r>
              <a:rPr lang="ru-RU" altLang="ru-RU" sz="1111" b="0">
                <a:solidFill>
                  <a:srgbClr val="5B0917"/>
                </a:solidFill>
                <a:cs typeface="+mn-cs"/>
              </a:rPr>
              <a:t>Шрихкод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1588"/>
            <a:ext cx="9134475" cy="513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6"/>
          <p:cNvSpPr txBox="1">
            <a:spLocks noChangeArrowheads="1"/>
          </p:cNvSpPr>
          <p:nvPr/>
        </p:nvSpPr>
        <p:spPr bwMode="auto">
          <a:xfrm>
            <a:off x="0" y="3490913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ru-RU" altLang="ru-RU" sz="2400" b="1">
                <a:solidFill>
                  <a:srgbClr val="D9241C"/>
                </a:solidFill>
              </a:rPr>
              <a:t>Спасибо за внимание!</a:t>
            </a:r>
          </a:p>
        </p:txBody>
      </p:sp>
      <p:sp>
        <p:nvSpPr>
          <p:cNvPr id="44034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395288" y="1274763"/>
            <a:ext cx="8353425" cy="2160587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ru-RU" sz="4000"/>
              <a:t>Доставка в 1С через СДЭК</a:t>
            </a:r>
            <a:endParaRPr lang="ru-RU" altLang="ru-RU"/>
          </a:p>
        </p:txBody>
      </p:sp>
      <p:sp>
        <p:nvSpPr>
          <p:cNvPr id="44035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4470400"/>
            <a:ext cx="8642350" cy="242888"/>
          </a:xfrm>
        </p:spPr>
        <p:txBody>
          <a:bodyPr/>
          <a:lstStyle/>
          <a:p>
            <a:pPr eaLnBrk="1" hangingPunct="1">
              <a:lnSpc>
                <a:spcPct val="125000"/>
              </a:lnSpc>
            </a:pPr>
            <a:r>
              <a:rPr lang="ru-RU" altLang="ru-RU" sz="800" b="1" dirty="0" err="1"/>
              <a:t>Корелов</a:t>
            </a:r>
            <a:r>
              <a:rPr lang="ru-RU" altLang="ru-RU" sz="800" b="1"/>
              <a:t> Д.В.</a:t>
            </a:r>
            <a:endParaRPr lang="ru-RU" altLang="ru-RU" sz="800"/>
          </a:p>
        </p:txBody>
      </p:sp>
      <p:sp>
        <p:nvSpPr>
          <p:cNvPr id="44036" name="Text Box 44"/>
          <p:cNvSpPr txBox="1">
            <a:spLocks noChangeArrowheads="1"/>
          </p:cNvSpPr>
          <p:nvPr/>
        </p:nvSpPr>
        <p:spPr bwMode="auto">
          <a:xfrm>
            <a:off x="1258888" y="196850"/>
            <a:ext cx="47498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ru-RU" altLang="ru-RU" b="1">
                <a:solidFill>
                  <a:srgbClr val="D20000"/>
                </a:solidFill>
              </a:rPr>
              <a:t>Семинар партнеров фирмы «1С»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0"/>
            <a:ext cx="5184775" cy="811213"/>
          </a:xfrm>
        </p:spPr>
        <p:txBody>
          <a:bodyPr/>
          <a:lstStyle/>
          <a:p>
            <a:pPr algn="ctr"/>
            <a:r>
              <a:rPr lang="ru-RU" altLang="ru-RU"/>
              <a:t>Общая схема обмена</a:t>
            </a:r>
          </a:p>
        </p:txBody>
      </p:sp>
      <p:pic>
        <p:nvPicPr>
          <p:cNvPr id="19458" name="Picture 6" descr="Логотип1С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192405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3563938" y="3508375"/>
            <a:ext cx="2016125" cy="431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altLang="ru-RU"/>
              <a:t>1С:Элемент</a:t>
            </a:r>
          </a:p>
        </p:txBody>
      </p:sp>
      <p:sp>
        <p:nvSpPr>
          <p:cNvPr id="19460" name="AutoShape 9"/>
          <p:cNvSpPr>
            <a:spLocks noChangeArrowheads="1"/>
          </p:cNvSpPr>
          <p:nvPr/>
        </p:nvSpPr>
        <p:spPr bwMode="auto">
          <a:xfrm>
            <a:off x="2147888" y="2212975"/>
            <a:ext cx="793750" cy="287338"/>
          </a:xfrm>
          <a:prstGeom prst="curvedDownArrow">
            <a:avLst>
              <a:gd name="adj1" fmla="val 49992"/>
              <a:gd name="adj2" fmla="val 99997"/>
              <a:gd name="adj3" fmla="val 33088"/>
            </a:avLst>
          </a:prstGeom>
          <a:noFill/>
          <a:ln w="4445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19461" name="Rectangle 12"/>
          <p:cNvSpPr>
            <a:spLocks noChangeArrowheads="1"/>
          </p:cNvSpPr>
          <p:nvPr/>
        </p:nvSpPr>
        <p:spPr bwMode="auto">
          <a:xfrm>
            <a:off x="3132138" y="1203325"/>
            <a:ext cx="2735262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spcAft>
                <a:spcPct val="50000"/>
              </a:spcAft>
              <a:buClr>
                <a:srgbClr val="CC0000"/>
              </a:buClr>
              <a:buSzPct val="60000"/>
              <a:buFont typeface="Wingdings" pitchFamily="2" charset="2"/>
              <a:buNone/>
            </a:pPr>
            <a:r>
              <a:rPr lang="ru-RU" altLang="ru-RU" sz="2200">
                <a:solidFill>
                  <a:srgbClr val="5B0917"/>
                </a:solidFill>
              </a:rPr>
              <a:t>Сервис интеграции</a:t>
            </a:r>
          </a:p>
        </p:txBody>
      </p:sp>
      <p:sp>
        <p:nvSpPr>
          <p:cNvPr id="19462" name="AutoShape 14"/>
          <p:cNvSpPr>
            <a:spLocks noChangeArrowheads="1"/>
          </p:cNvSpPr>
          <p:nvPr/>
        </p:nvSpPr>
        <p:spPr bwMode="auto">
          <a:xfrm rot="10800000">
            <a:off x="2090738" y="2611438"/>
            <a:ext cx="793750" cy="285750"/>
          </a:xfrm>
          <a:prstGeom prst="curvedDownArrow">
            <a:avLst>
              <a:gd name="adj1" fmla="val 50270"/>
              <a:gd name="adj2" fmla="val 100553"/>
              <a:gd name="adj3" fmla="val 33333"/>
            </a:avLst>
          </a:prstGeom>
          <a:noFill/>
          <a:ln w="44450">
            <a:solidFill>
              <a:schemeClr val="accent2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 eaLnBrk="0" hangingPunct="0">
              <a:lnSpc>
                <a:spcPct val="110000"/>
              </a:lnSpc>
              <a:spcBef>
                <a:spcPct val="50000"/>
              </a:spcBef>
            </a:pPr>
            <a:endParaRPr lang="ru-RU" altLang="ru-RU"/>
          </a:p>
        </p:txBody>
      </p:sp>
      <p:pic>
        <p:nvPicPr>
          <p:cNvPr id="19463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27875" y="2357438"/>
            <a:ext cx="13319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Схема 6"/>
          <p:cNvGraphicFramePr/>
          <p:nvPr/>
        </p:nvGraphicFramePr>
        <p:xfrm>
          <a:off x="3191371" y="1348408"/>
          <a:ext cx="2543944" cy="2247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9465" name="AutoShape 9"/>
          <p:cNvSpPr>
            <a:spLocks noChangeArrowheads="1"/>
          </p:cNvSpPr>
          <p:nvPr/>
        </p:nvSpPr>
        <p:spPr bwMode="auto">
          <a:xfrm>
            <a:off x="5794375" y="2212975"/>
            <a:ext cx="792163" cy="287338"/>
          </a:xfrm>
          <a:prstGeom prst="curvedDownArrow">
            <a:avLst>
              <a:gd name="adj1" fmla="val 49892"/>
              <a:gd name="adj2" fmla="val 99797"/>
              <a:gd name="adj3" fmla="val 33088"/>
            </a:avLst>
          </a:prstGeom>
          <a:noFill/>
          <a:ln w="4445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/>
          </a:p>
        </p:txBody>
      </p:sp>
      <p:sp>
        <p:nvSpPr>
          <p:cNvPr id="19466" name="AutoShape 14"/>
          <p:cNvSpPr>
            <a:spLocks noChangeArrowheads="1"/>
          </p:cNvSpPr>
          <p:nvPr/>
        </p:nvSpPr>
        <p:spPr bwMode="auto">
          <a:xfrm rot="10800000">
            <a:off x="5737225" y="2611438"/>
            <a:ext cx="792163" cy="285750"/>
          </a:xfrm>
          <a:prstGeom prst="curvedDownArrow">
            <a:avLst>
              <a:gd name="adj1" fmla="val 50170"/>
              <a:gd name="adj2" fmla="val 100352"/>
              <a:gd name="adj3" fmla="val 33333"/>
            </a:avLst>
          </a:prstGeom>
          <a:noFill/>
          <a:ln w="44450">
            <a:solidFill>
              <a:schemeClr val="accent2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 eaLnBrk="0" hangingPunct="0">
              <a:lnSpc>
                <a:spcPct val="110000"/>
              </a:lnSpc>
              <a:spcBef>
                <a:spcPct val="50000"/>
              </a:spcBef>
            </a:pPr>
            <a:endParaRPr lang="ru-RU" alt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88" y="115888"/>
            <a:ext cx="9136063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1258888"/>
            <a:ext cx="8678863" cy="36576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72560" tIns="36281" rIns="72560" bIns="36281"/>
          <a:lstStyle/>
          <a:p>
            <a:r>
              <a:rPr lang="ru-RU" altLang="ru-RU" sz="1100" b="1"/>
              <a:t>Администратор системы </a:t>
            </a:r>
          </a:p>
          <a:p>
            <a:pPr lvl="1"/>
            <a:r>
              <a:rPr lang="ru-RU" altLang="ru-RU" sz="1100"/>
              <a:t>устанавливает флажок разрешения работы с сервисом перевозчика СДЭК в меню НСИ и администрирование / 1С:Бизнес-сеть / Доставка / СДЭК.</a:t>
            </a:r>
          </a:p>
          <a:p>
            <a:r>
              <a:rPr lang="ru-RU" altLang="ru-RU" sz="1100" b="1"/>
              <a:t>Администратор или Руководитель отдела закупок </a:t>
            </a:r>
          </a:p>
          <a:p>
            <a:pPr lvl="1"/>
            <a:r>
              <a:rPr lang="ru-RU" altLang="ru-RU" sz="1100"/>
              <a:t>настраивает подключение к СДЭК по организации.</a:t>
            </a:r>
          </a:p>
          <a:p>
            <a:r>
              <a:rPr lang="ru-RU" altLang="ru-RU" sz="1100" b="1"/>
              <a:t>Пользователь</a:t>
            </a:r>
            <a:r>
              <a:rPr lang="ru-RU" altLang="ru-RU" sz="1100"/>
              <a:t> </a:t>
            </a:r>
          </a:p>
          <a:p>
            <a:pPr lvl="1"/>
            <a:r>
              <a:rPr lang="ru-RU" altLang="ru-RU" sz="1100"/>
              <a:t>создает «Заказ на доставку».</a:t>
            </a:r>
          </a:p>
          <a:p>
            <a:pPr lvl="1"/>
            <a:r>
              <a:rPr lang="ru-RU" altLang="ru-RU" sz="1100"/>
              <a:t>указывает пункты отправления и доставки.	</a:t>
            </a:r>
          </a:p>
          <a:p>
            <a:pPr lvl="1"/>
            <a:r>
              <a:rPr lang="ru-RU" altLang="ru-RU" sz="1100"/>
              <a:t>определяет количество мест перевозки исходя из габаритов товаров.</a:t>
            </a:r>
          </a:p>
          <a:p>
            <a:pPr lvl="1"/>
            <a:r>
              <a:rPr lang="ru-RU" altLang="ru-RU" sz="1100"/>
              <a:t>выбирает подходящий тариф из предложенных перевозчиком.</a:t>
            </a:r>
          </a:p>
          <a:p>
            <a:pPr lvl="1"/>
            <a:r>
              <a:rPr lang="ru-RU" altLang="ru-RU" sz="1100"/>
              <a:t>отмечает дополнительные услуги перевозчика</a:t>
            </a:r>
            <a:r>
              <a:rPr lang="en-US" altLang="ru-RU" sz="1100"/>
              <a:t>,</a:t>
            </a:r>
            <a:r>
              <a:rPr lang="ru-RU" altLang="ru-RU" sz="1100"/>
              <a:t> необходимые для доставки груза.</a:t>
            </a:r>
          </a:p>
          <a:p>
            <a:pPr lvl="1"/>
            <a:r>
              <a:rPr lang="ru-RU" altLang="ru-RU" sz="1100"/>
              <a:t>отправляет заказ на доставку в сервис перевозчика.</a:t>
            </a:r>
          </a:p>
        </p:txBody>
      </p:sp>
      <p:sp>
        <p:nvSpPr>
          <p:cNvPr id="7172" name="Rectangle 2"/>
          <p:cNvSpPr>
            <a:spLocks noChangeArrowheads="1"/>
          </p:cNvSpPr>
          <p:nvPr/>
        </p:nvSpPr>
        <p:spPr bwMode="auto">
          <a:xfrm>
            <a:off x="1835150" y="87313"/>
            <a:ext cx="5480050" cy="811212"/>
          </a:xfrm>
          <a:prstGeom prst="rect">
            <a:avLst/>
          </a:prstGeom>
          <a:noFill/>
          <a:ln>
            <a:noFill/>
          </a:ln>
        </p:spPr>
        <p:txBody>
          <a:bodyPr lIns="72560" tIns="36281" rIns="72560" bIns="36281" anchor="ctr"/>
          <a:lstStyle>
            <a:lvl1pPr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defRPr/>
            </a:pPr>
            <a:r>
              <a:rPr lang="ru-RU" altLang="ru-RU" sz="1667" b="0">
                <a:solidFill>
                  <a:schemeClr val="tx2"/>
                </a:solidFill>
                <a:cs typeface="+mn-cs"/>
              </a:rPr>
              <a:t>Основной сценарий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8" y="1588"/>
            <a:ext cx="9140825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Скругленная прямоугольная выноска 2"/>
          <p:cNvSpPr>
            <a:spLocks noChangeArrowheads="1"/>
          </p:cNvSpPr>
          <p:nvPr/>
        </p:nvSpPr>
        <p:spPr bwMode="auto">
          <a:xfrm>
            <a:off x="5086350" y="2114550"/>
            <a:ext cx="3714750" cy="1143000"/>
          </a:xfrm>
          <a:prstGeom prst="wedgeRoundRectCallout">
            <a:avLst>
              <a:gd name="adj1" fmla="val -47199"/>
              <a:gd name="adj2" fmla="val 98671"/>
              <a:gd name="adj3" fmla="val 16667"/>
            </a:avLst>
          </a:prstGeom>
          <a:solidFill>
            <a:schemeClr val="accent1">
              <a:alpha val="79999"/>
            </a:schemeClr>
          </a:solidFill>
          <a:ln w="3175" algn="ctr">
            <a:solidFill>
              <a:srgbClr val="CC3300"/>
            </a:solidFill>
            <a:round/>
            <a:headEnd/>
            <a:tailEnd/>
          </a:ln>
        </p:spPr>
        <p:txBody>
          <a:bodyPr anchor="ctr"/>
          <a:lstStyle>
            <a:lvl1pPr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>
              <a:spcBef>
                <a:spcPct val="50000"/>
              </a:spcBef>
              <a:buFont typeface="Wingdings" panose="05000000000000000000" pitchFamily="2" charset="2"/>
              <a:buNone/>
              <a:defRPr/>
            </a:pPr>
            <a:r>
              <a:rPr lang="ru-RU" altLang="ru-RU" sz="1349" b="0">
                <a:solidFill>
                  <a:schemeClr val="tx1"/>
                </a:solidFill>
                <a:cs typeface="+mn-cs"/>
              </a:rPr>
              <a:t>Доступные сервисы доставки сгруппированы в таблицу, а включение дополнительных возможностей вынесено в колонки 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079042" y="3535835"/>
            <a:ext cx="4213038" cy="908917"/>
          </a:xfrm>
          <a:prstGeom prst="rect">
            <a:avLst/>
          </a:prstGeom>
          <a:noFill/>
          <a:ln w="12700">
            <a:solidFill>
              <a:srgbClr val="FF3300"/>
            </a:solidFill>
          </a:ln>
          <a:effectLst>
            <a:glow rad="63500">
              <a:srgbClr val="FF862D">
                <a:alpha val="40000"/>
              </a:srgbClr>
            </a:glow>
            <a:softEdge rad="0"/>
          </a:effectLst>
        </p:spPr>
        <p:txBody>
          <a:bodyPr lIns="71425" tIns="37141" rIns="71425" bIns="37141"/>
          <a:lstStyle/>
          <a:p>
            <a:pPr marL="302362" indent="-302362">
              <a:lnSpc>
                <a:spcPct val="85000"/>
              </a:lnSpc>
              <a:spcBef>
                <a:spcPct val="50000"/>
              </a:spcBef>
              <a:buSzPct val="120000"/>
              <a:buFontTx/>
              <a:buBlip>
                <a:blip r:embed="rId4"/>
              </a:buBlip>
              <a:defRPr/>
            </a:pPr>
            <a:endParaRPr lang="ru-RU" sz="1587">
              <a:latin typeface="Arial" panose="020B0604020202020204" pitchFamily="34" charset="0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8" y="1588"/>
            <a:ext cx="9140825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Скругленная прямоугольная выноска 2"/>
          <p:cNvSpPr>
            <a:spLocks noChangeArrowheads="1"/>
          </p:cNvSpPr>
          <p:nvPr/>
        </p:nvSpPr>
        <p:spPr bwMode="auto">
          <a:xfrm>
            <a:off x="1543050" y="3086100"/>
            <a:ext cx="2971800" cy="914400"/>
          </a:xfrm>
          <a:prstGeom prst="wedgeRoundRectCallout">
            <a:avLst>
              <a:gd name="adj1" fmla="val 73384"/>
              <a:gd name="adj2" fmla="val -10356"/>
              <a:gd name="adj3" fmla="val 16667"/>
            </a:avLst>
          </a:prstGeom>
          <a:solidFill>
            <a:schemeClr val="accent1">
              <a:alpha val="79999"/>
            </a:schemeClr>
          </a:solidFill>
          <a:ln w="3175" algn="ctr">
            <a:solidFill>
              <a:srgbClr val="CC3300"/>
            </a:solidFill>
            <a:round/>
            <a:headEnd/>
            <a:tailEnd/>
          </a:ln>
        </p:spPr>
        <p:txBody>
          <a:bodyPr anchor="ctr"/>
          <a:lstStyle>
            <a:lvl1pPr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>
              <a:spcBef>
                <a:spcPct val="50000"/>
              </a:spcBef>
              <a:buFont typeface="Wingdings" panose="05000000000000000000" pitchFamily="2" charset="2"/>
              <a:buNone/>
              <a:defRPr/>
            </a:pPr>
            <a:r>
              <a:rPr lang="ru-RU" altLang="ru-RU" sz="1349" b="0">
                <a:solidFill>
                  <a:schemeClr val="tx1"/>
                </a:solidFill>
                <a:cs typeface="+mn-cs"/>
              </a:rPr>
              <a:t>Для подключения необходимо ввести данные для интеграции из личного кабинета в СДЭК</a:t>
            </a:r>
          </a:p>
        </p:txBody>
      </p:sp>
      <p:sp>
        <p:nvSpPr>
          <p:cNvPr id="12292" name="Скругленная прямоугольная выноска 2"/>
          <p:cNvSpPr>
            <a:spLocks noChangeArrowheads="1"/>
          </p:cNvSpPr>
          <p:nvPr/>
        </p:nvSpPr>
        <p:spPr bwMode="auto">
          <a:xfrm>
            <a:off x="2457450" y="1828800"/>
            <a:ext cx="1428750" cy="744538"/>
          </a:xfrm>
          <a:prstGeom prst="wedgeRoundRectCallout">
            <a:avLst>
              <a:gd name="adj1" fmla="val 14579"/>
              <a:gd name="adj2" fmla="val -120028"/>
              <a:gd name="adj3" fmla="val 16667"/>
            </a:avLst>
          </a:prstGeom>
          <a:solidFill>
            <a:schemeClr val="accent1">
              <a:alpha val="79999"/>
            </a:schemeClr>
          </a:solidFill>
          <a:ln w="3175" algn="ctr">
            <a:solidFill>
              <a:srgbClr val="CC3300"/>
            </a:solidFill>
            <a:round/>
            <a:headEnd/>
            <a:tailEnd/>
          </a:ln>
        </p:spPr>
        <p:txBody>
          <a:bodyPr anchor="ctr"/>
          <a:lstStyle>
            <a:lvl1pPr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>
              <a:spcBef>
                <a:spcPct val="50000"/>
              </a:spcBef>
              <a:buFont typeface="Wingdings" panose="05000000000000000000" pitchFamily="2" charset="2"/>
              <a:buNone/>
              <a:defRPr/>
            </a:pPr>
            <a:r>
              <a:rPr lang="ru-RU" altLang="ru-RU" sz="1349" b="0">
                <a:solidFill>
                  <a:schemeClr val="tx1"/>
                </a:solidFill>
                <a:cs typeface="+mn-cs"/>
              </a:rPr>
              <a:t>Переход к настройке подключения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28600" y="1258888"/>
            <a:ext cx="8678863" cy="36576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72560" tIns="36281" rIns="72560" bIns="36281"/>
          <a:lstStyle/>
          <a:p>
            <a:r>
              <a:rPr lang="ru-RU" altLang="ru-RU" sz="1100"/>
              <a:t>Основания для заказа на доставку:</a:t>
            </a:r>
            <a:endParaRPr lang="en-US" altLang="ru-RU" sz="1100"/>
          </a:p>
          <a:p>
            <a:pPr lvl="1"/>
            <a:r>
              <a:rPr lang="ru-RU" altLang="ru-RU" sz="1100"/>
              <a:t>Заказ</a:t>
            </a:r>
            <a:r>
              <a:rPr lang="en-US" altLang="ru-RU" sz="1100"/>
              <a:t> </a:t>
            </a:r>
            <a:r>
              <a:rPr lang="ru-RU" altLang="ru-RU" sz="1100"/>
              <a:t>Клиента,</a:t>
            </a:r>
          </a:p>
          <a:p>
            <a:pPr lvl="1"/>
            <a:r>
              <a:rPr lang="ru-RU" altLang="ru-RU" sz="1100"/>
              <a:t>Реализация товаров услуг,</a:t>
            </a:r>
          </a:p>
          <a:p>
            <a:pPr lvl="1"/>
            <a:r>
              <a:rPr lang="ru-RU" altLang="ru-RU" sz="1100"/>
              <a:t>Возврат товаров поставщику,</a:t>
            </a:r>
          </a:p>
          <a:p>
            <a:pPr lvl="1"/>
            <a:r>
              <a:rPr lang="ru-RU" altLang="ru-RU" sz="1100"/>
              <a:t>Заявка на возврат товаров от клиента,</a:t>
            </a:r>
          </a:p>
          <a:p>
            <a:pPr lvl="1"/>
            <a:r>
              <a:rPr lang="ru-RU" altLang="ru-RU" sz="1100"/>
              <a:t>Перемещение товаров</a:t>
            </a:r>
          </a:p>
          <a:p>
            <a:pPr lvl="1"/>
            <a:r>
              <a:rPr lang="ru-RU" altLang="ru-RU" sz="1100"/>
              <a:t>Заказ поставщику,</a:t>
            </a:r>
          </a:p>
          <a:p>
            <a:pPr lvl="1"/>
            <a:r>
              <a:rPr lang="ru-RU" altLang="ru-RU" sz="1100"/>
              <a:t>Приобретение товаров услуг,</a:t>
            </a:r>
          </a:p>
          <a:p>
            <a:pPr lvl="1"/>
            <a:r>
              <a:rPr lang="ru-RU" altLang="ru-RU" sz="1100"/>
              <a:t>Заказ на перемещение</a:t>
            </a:r>
          </a:p>
          <a:p>
            <a:pPr lvl="1"/>
            <a:endParaRPr lang="ru-RU" altLang="ru-RU"/>
          </a:p>
        </p:txBody>
      </p:sp>
      <p:sp>
        <p:nvSpPr>
          <p:cNvPr id="34820" name="Rectangle 2"/>
          <p:cNvSpPr>
            <a:spLocks noChangeArrowheads="1"/>
          </p:cNvSpPr>
          <p:nvPr/>
        </p:nvSpPr>
        <p:spPr bwMode="auto">
          <a:xfrm>
            <a:off x="1835150" y="87313"/>
            <a:ext cx="5480050" cy="811212"/>
          </a:xfrm>
          <a:prstGeom prst="rect">
            <a:avLst/>
          </a:prstGeom>
          <a:noFill/>
          <a:ln>
            <a:noFill/>
          </a:ln>
        </p:spPr>
        <p:txBody>
          <a:bodyPr lIns="72560" tIns="36281" rIns="72560" bIns="36281" anchor="ctr"/>
          <a:lstStyle>
            <a:lvl1pPr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defRPr/>
            </a:pPr>
            <a:r>
              <a:rPr lang="ru-RU" altLang="ru-RU" sz="1667" b="0">
                <a:solidFill>
                  <a:schemeClr val="tx2"/>
                </a:solidFill>
                <a:cs typeface="+mn-cs"/>
              </a:rPr>
              <a:t>Создание нового заказа на основании документов 1С.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88" y="-11113"/>
            <a:ext cx="9136063" cy="513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Скругленная прямоугольная выноска 2"/>
          <p:cNvSpPr>
            <a:spLocks noChangeArrowheads="1"/>
          </p:cNvSpPr>
          <p:nvPr/>
        </p:nvSpPr>
        <p:spPr bwMode="auto">
          <a:xfrm>
            <a:off x="2971800" y="3257550"/>
            <a:ext cx="5314950" cy="655638"/>
          </a:xfrm>
          <a:prstGeom prst="wedgeRoundRectCallout">
            <a:avLst>
              <a:gd name="adj1" fmla="val -22296"/>
              <a:gd name="adj2" fmla="val -297009"/>
              <a:gd name="adj3" fmla="val 16667"/>
            </a:avLst>
          </a:prstGeom>
          <a:solidFill>
            <a:schemeClr val="accent1">
              <a:alpha val="79999"/>
            </a:schemeClr>
          </a:solidFill>
          <a:ln w="3175" algn="ctr">
            <a:solidFill>
              <a:srgbClr val="CC3300"/>
            </a:solidFill>
            <a:round/>
            <a:headEnd/>
            <a:tailEnd/>
          </a:ln>
        </p:spPr>
        <p:txBody>
          <a:bodyPr anchor="ctr"/>
          <a:lstStyle>
            <a:lvl1pPr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>
              <a:spcBef>
                <a:spcPct val="50000"/>
              </a:spcBef>
              <a:buFont typeface="Wingdings" panose="05000000000000000000" pitchFamily="2" charset="2"/>
              <a:buNone/>
              <a:defRPr/>
            </a:pPr>
            <a:r>
              <a:rPr lang="ru-RU" altLang="ru-RU" sz="1349" b="0">
                <a:solidFill>
                  <a:schemeClr val="tx1"/>
                </a:solidFill>
                <a:cs typeface="+mn-cs"/>
              </a:rPr>
              <a:t>Заказ на доставку можно ввести на основании документов 1С</a:t>
            </a: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544811" y="1486770"/>
            <a:ext cx="1013043" cy="149670"/>
          </a:xfrm>
          <a:prstGeom prst="rect">
            <a:avLst/>
          </a:prstGeom>
          <a:noFill/>
          <a:ln w="12700">
            <a:solidFill>
              <a:srgbClr val="FF3300"/>
            </a:solidFill>
          </a:ln>
          <a:effectLst>
            <a:glow rad="63500">
              <a:srgbClr val="FF862D">
                <a:alpha val="40000"/>
              </a:srgbClr>
            </a:glow>
            <a:softEdge rad="0"/>
          </a:effectLst>
        </p:spPr>
        <p:txBody>
          <a:bodyPr lIns="71425" tIns="37141" rIns="71425" bIns="37141"/>
          <a:lstStyle/>
          <a:p>
            <a:pPr marL="302362" indent="-302362">
              <a:lnSpc>
                <a:spcPct val="85000"/>
              </a:lnSpc>
              <a:spcBef>
                <a:spcPct val="50000"/>
              </a:spcBef>
              <a:buSzPct val="120000"/>
              <a:buFontTx/>
              <a:buBlip>
                <a:blip r:embed="rId4"/>
              </a:buBlip>
              <a:defRPr/>
            </a:pPr>
            <a:endParaRPr lang="ru-RU" sz="1587">
              <a:latin typeface="Arial" panose="020B0604020202020204" pitchFamily="34" charset="0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2329374" y="458141"/>
            <a:ext cx="242514" cy="149670"/>
          </a:xfrm>
          <a:prstGeom prst="rect">
            <a:avLst/>
          </a:prstGeom>
          <a:noFill/>
          <a:ln w="12700">
            <a:solidFill>
              <a:srgbClr val="FF3300"/>
            </a:solidFill>
          </a:ln>
          <a:effectLst>
            <a:glow rad="63500">
              <a:srgbClr val="FF862D">
                <a:alpha val="40000"/>
              </a:srgbClr>
            </a:glow>
            <a:softEdge rad="0"/>
          </a:effectLst>
        </p:spPr>
        <p:txBody>
          <a:bodyPr lIns="71425" tIns="37141" rIns="71425" bIns="37141"/>
          <a:lstStyle/>
          <a:p>
            <a:pPr marL="302362" indent="-302362">
              <a:lnSpc>
                <a:spcPct val="85000"/>
              </a:lnSpc>
              <a:spcBef>
                <a:spcPct val="50000"/>
              </a:spcBef>
              <a:buSzPct val="120000"/>
              <a:buFontTx/>
              <a:buBlip>
                <a:blip r:embed="rId4"/>
              </a:buBlip>
              <a:defRPr/>
            </a:pPr>
            <a:endParaRPr lang="ru-RU" sz="1587">
              <a:latin typeface="Arial" panose="020B0604020202020204" pitchFamily="34" charset="0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88" y="-11113"/>
            <a:ext cx="9136063" cy="513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Скругленная прямоугольная выноска 2"/>
          <p:cNvSpPr>
            <a:spLocks noChangeArrowheads="1"/>
          </p:cNvSpPr>
          <p:nvPr/>
        </p:nvSpPr>
        <p:spPr bwMode="auto">
          <a:xfrm>
            <a:off x="2971800" y="3257550"/>
            <a:ext cx="5314950" cy="655638"/>
          </a:xfrm>
          <a:prstGeom prst="wedgeRoundRectCallout">
            <a:avLst>
              <a:gd name="adj1" fmla="val -54704"/>
              <a:gd name="adj2" fmla="val -287917"/>
              <a:gd name="adj3" fmla="val 16667"/>
            </a:avLst>
          </a:prstGeom>
          <a:solidFill>
            <a:schemeClr val="accent1">
              <a:alpha val="79999"/>
            </a:schemeClr>
          </a:solidFill>
          <a:ln w="3175" algn="ctr">
            <a:solidFill>
              <a:srgbClr val="CC3300"/>
            </a:solidFill>
            <a:round/>
            <a:headEnd/>
            <a:tailEnd/>
          </a:ln>
        </p:spPr>
        <p:txBody>
          <a:bodyPr anchor="ctr"/>
          <a:lstStyle>
            <a:lvl1pPr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1pPr>
            <a:lvl2pPr marL="742950" indent="-28575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2pPr>
            <a:lvl3pPr marL="11430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3pPr>
            <a:lvl4pPr marL="16002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4pPr>
            <a:lvl5pPr marL="2057400" indent="-228600"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6600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>
              <a:spcBef>
                <a:spcPct val="50000"/>
              </a:spcBef>
              <a:buFont typeface="Wingdings" panose="05000000000000000000" pitchFamily="2" charset="2"/>
              <a:buNone/>
              <a:defRPr/>
            </a:pPr>
            <a:r>
              <a:rPr lang="ru-RU" altLang="ru-RU" sz="1349" b="0">
                <a:solidFill>
                  <a:schemeClr val="tx1"/>
                </a:solidFill>
                <a:cs typeface="+mn-cs"/>
              </a:rPr>
              <a:t>Заказ на доставку можно ввести через панель на закладке «Доставка» из формы документа 1С</a:t>
            </a: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171866" y="1543916"/>
            <a:ext cx="342876" cy="164532"/>
          </a:xfrm>
          <a:prstGeom prst="rect">
            <a:avLst/>
          </a:prstGeom>
          <a:noFill/>
          <a:ln w="12700">
            <a:solidFill>
              <a:srgbClr val="FF3300"/>
            </a:solidFill>
          </a:ln>
          <a:effectLst>
            <a:glow rad="63500">
              <a:srgbClr val="FF862D">
                <a:alpha val="40000"/>
              </a:srgbClr>
            </a:glow>
            <a:softEdge rad="0"/>
          </a:effectLst>
        </p:spPr>
        <p:txBody>
          <a:bodyPr lIns="71425" tIns="37141" rIns="71425" bIns="37141"/>
          <a:lstStyle/>
          <a:p>
            <a:pPr marL="302362" indent="-302362">
              <a:lnSpc>
                <a:spcPct val="85000"/>
              </a:lnSpc>
              <a:spcBef>
                <a:spcPct val="50000"/>
              </a:spcBef>
              <a:buSzPct val="120000"/>
              <a:buFontTx/>
              <a:buBlip>
                <a:blip r:embed="rId4"/>
              </a:buBlip>
              <a:defRPr/>
            </a:pPr>
            <a:endParaRPr lang="ru-RU" sz="1587">
              <a:latin typeface="Arial" panose="020B0604020202020204" pitchFamily="34" charset="0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200383" y="972455"/>
            <a:ext cx="2342988" cy="282628"/>
          </a:xfrm>
          <a:prstGeom prst="rect">
            <a:avLst/>
          </a:prstGeom>
          <a:noFill/>
          <a:ln w="12700">
            <a:solidFill>
              <a:srgbClr val="FF3300"/>
            </a:solidFill>
          </a:ln>
          <a:effectLst>
            <a:glow rad="63500">
              <a:srgbClr val="FF862D">
                <a:alpha val="40000"/>
              </a:srgbClr>
            </a:glow>
            <a:softEdge rad="0"/>
          </a:effectLst>
        </p:spPr>
        <p:txBody>
          <a:bodyPr lIns="71425" tIns="37141" rIns="71425" bIns="37141"/>
          <a:lstStyle/>
          <a:p>
            <a:pPr marL="302362" indent="-302362">
              <a:lnSpc>
                <a:spcPct val="85000"/>
              </a:lnSpc>
              <a:spcBef>
                <a:spcPct val="50000"/>
              </a:spcBef>
              <a:buSzPct val="120000"/>
              <a:buFontTx/>
              <a:buBlip>
                <a:blip r:embed="rId4"/>
              </a:buBlip>
              <a:defRPr/>
            </a:pPr>
            <a:endParaRPr lang="ru-RU" sz="1587">
              <a:latin typeface="Arial" panose="020B0604020202020204" pitchFamily="34" charset="0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409_Шаблон">
  <a:themeElements>
    <a:clrScheme name="1409_Шаблон 1">
      <a:dk1>
        <a:srgbClr val="5F0000"/>
      </a:dk1>
      <a:lt1>
        <a:srgbClr val="FFFFFF"/>
      </a:lt1>
      <a:dk2>
        <a:srgbClr val="CC3300"/>
      </a:dk2>
      <a:lt2>
        <a:srgbClr val="808080"/>
      </a:lt2>
      <a:accent1>
        <a:srgbClr val="F9E383"/>
      </a:accent1>
      <a:accent2>
        <a:srgbClr val="369900"/>
      </a:accent2>
      <a:accent3>
        <a:srgbClr val="FFFFFF"/>
      </a:accent3>
      <a:accent4>
        <a:srgbClr val="500000"/>
      </a:accent4>
      <a:accent5>
        <a:srgbClr val="FBEFC1"/>
      </a:accent5>
      <a:accent6>
        <a:srgbClr val="308A00"/>
      </a:accent6>
      <a:hlink>
        <a:srgbClr val="0033CC"/>
      </a:hlink>
      <a:folHlink>
        <a:srgbClr val="CC3300"/>
      </a:folHlink>
    </a:clrScheme>
    <a:fontScheme name="1409_Шаблон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9E383">
            <a:alpha val="50000"/>
          </a:srgbClr>
        </a:solidFill>
        <a:ln w="44450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1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9E383">
            <a:alpha val="50000"/>
          </a:srgbClr>
        </a:solidFill>
        <a:ln w="44450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1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409_Шаблон 1">
        <a:dk1>
          <a:srgbClr val="5F0000"/>
        </a:dk1>
        <a:lt1>
          <a:srgbClr val="FFFFFF"/>
        </a:lt1>
        <a:dk2>
          <a:srgbClr val="CC3300"/>
        </a:dk2>
        <a:lt2>
          <a:srgbClr val="808080"/>
        </a:lt2>
        <a:accent1>
          <a:srgbClr val="F9E383"/>
        </a:accent1>
        <a:accent2>
          <a:srgbClr val="369900"/>
        </a:accent2>
        <a:accent3>
          <a:srgbClr val="FFFFFF"/>
        </a:accent3>
        <a:accent4>
          <a:srgbClr val="500000"/>
        </a:accent4>
        <a:accent5>
          <a:srgbClr val="FBEFC1"/>
        </a:accent5>
        <a:accent6>
          <a:srgbClr val="308A00"/>
        </a:accent6>
        <a:hlink>
          <a:srgbClr val="0033CC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1409_Шаблон</Template>
  <TotalTime>1040</TotalTime>
  <Words>441</Words>
  <Application>Microsoft Office PowerPoint</Application>
  <PresentationFormat>Произвольный</PresentationFormat>
  <Paragraphs>79</Paragraphs>
  <Slides>18</Slides>
  <Notes>17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Times New Roman</vt:lpstr>
      <vt:lpstr>Wingdings</vt:lpstr>
      <vt:lpstr>1409_Шаблон</vt:lpstr>
      <vt:lpstr>Доставка в 1С через СДЭК </vt:lpstr>
      <vt:lpstr>Общая схема обмена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Доставка в 1С через СДЭК</vt:lpstr>
    </vt:vector>
  </TitlesOfParts>
  <Company>1C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Наименование доклада</dc:title>
  <dc:creator>admin</dc:creator>
  <cp:lastModifiedBy>Whisk</cp:lastModifiedBy>
  <cp:revision>123</cp:revision>
  <dcterms:created xsi:type="dcterms:W3CDTF">2014-08-20T11:28:12Z</dcterms:created>
  <dcterms:modified xsi:type="dcterms:W3CDTF">2026-03-10T07:51:03Z</dcterms:modified>
</cp:coreProperties>
</file>