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B34DB76-F4D7-4B70-9AAE-ED83ABDD9403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57129F8-15CF-4CC4-BBEE-DA10940D87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18DFB-FE99-4599-AF60-329E8E90C985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E8146-8E73-4BC1-A277-CB100BF29A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71411-5F25-49C4-B68A-9685DBACB046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647A8-92F8-48D8-B06C-1BD3F431B8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D090B-765B-4E56-8FEF-26E9048E945B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022C3-A768-45BD-B426-E2D19AC7D5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AF0FD-942E-447D-A665-D14A17EEDAEC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E8A41-8B4E-48C7-9C01-CC3F785F55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89BC3-CB1D-47BE-8E8F-2B523C2C1671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06CE2-4140-4833-9C0E-52E6F46F79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122FB-B70A-4895-8ED9-7A72F168CD8B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3A55F-32AC-4911-A429-DA761793C8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DC7FF-5F39-4B24-A006-9242C335D320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257BF-3915-465D-9ADA-C9C72FE8BC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F6582-0A49-4D11-874D-8C18FF9939D9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517BC-1502-4ED5-8D77-6B7E0DA24A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A4D86-07DC-40DB-9CB0-DFD1E9A9E68E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F3B43-5CF6-4CE6-B90F-06CCF2A329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BC636-9CEA-4478-9467-BB1A2DC77823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20D3A-5948-4FD6-A1B0-8C8DE66E0B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840E5-37DE-4D99-AAAF-CDFC04D711BE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6C392-3A90-41DA-97A0-7CCD1B2D3C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865B6F-AC45-409F-A6D2-0176B52E040F}" type="datetimeFigureOut">
              <a:rPr lang="ru-RU"/>
              <a:pPr>
                <a:defRPr/>
              </a:pPr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15DFC34-A746-4F12-802D-FACF9A7006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3200" smtClean="0">
                <a:latin typeface="Arial Narrow" pitchFamily="34" charset="0"/>
              </a:rPr>
              <a:t>Программа форума</a:t>
            </a:r>
          </a:p>
        </p:txBody>
      </p:sp>
      <p:sp>
        <p:nvSpPr>
          <p:cNvPr id="16386" name="Текст 3"/>
          <p:cNvSpPr>
            <a:spLocks noGrp="1"/>
          </p:cNvSpPr>
          <p:nvPr>
            <p:ph type="body" idx="1"/>
          </p:nvPr>
        </p:nvSpPr>
        <p:spPr>
          <a:xfrm>
            <a:off x="428625" y="1143000"/>
            <a:ext cx="4040188" cy="500063"/>
          </a:xfrm>
        </p:spPr>
        <p:txBody>
          <a:bodyPr/>
          <a:lstStyle/>
          <a:p>
            <a:pPr eaLnBrk="1" hangingPunct="1"/>
            <a:r>
              <a:rPr lang="ru-RU" sz="1800" b="0" smtClean="0">
                <a:latin typeface="Arial Narrow" pitchFamily="34" charset="0"/>
                <a:cs typeface="Times New Roman" pitchFamily="18" charset="0"/>
              </a:rPr>
              <a:t>Большой зал (программа заседаний)</a:t>
            </a:r>
            <a:r>
              <a:rPr lang="ru-RU" b="0" smtClean="0">
                <a:latin typeface="Arial Narrow" pitchFamily="34" charset="0"/>
                <a:cs typeface="Times New Roman" pitchFamily="18" charset="0"/>
              </a:rPr>
              <a:t>	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sz="half" idx="2"/>
          </p:nvPr>
        </p:nvSpPr>
        <p:spPr>
          <a:xfrm>
            <a:off x="457200" y="1857375"/>
            <a:ext cx="4257675" cy="42687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09.00-10.00    Регистрация участников форума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z="12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10.00-10.30   Торжественное открытие форума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z="12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10.15-12.00    </a:t>
            </a:r>
            <a:r>
              <a:rPr lang="ru-RU" sz="1200" b="1" smtClean="0">
                <a:latin typeface="Times New Roman" pitchFamily="18" charset="0"/>
                <a:cs typeface="Times New Roman" pitchFamily="18" charset="0"/>
              </a:rPr>
              <a:t>«Сложные вопросы исчисления НДС» 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1000" b="1" smtClean="0">
                <a:latin typeface="Times New Roman" pitchFamily="18" charset="0"/>
                <a:cs typeface="Times New Roman" pitchFamily="18" charset="0"/>
              </a:rPr>
              <a:t>Е.Н. Вихляева</a:t>
            </a:r>
            <a:r>
              <a:rPr lang="ru-RU" sz="1000" smtClean="0">
                <a:latin typeface="Times New Roman" pitchFamily="18" charset="0"/>
                <a:cs typeface="Times New Roman" pitchFamily="18" charset="0"/>
              </a:rPr>
              <a:t>, советник отдела косвенных налогов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000" smtClean="0">
                <a:latin typeface="Times New Roman" pitchFamily="18" charset="0"/>
                <a:cs typeface="Times New Roman" pitchFamily="18" charset="0"/>
              </a:rPr>
              <a:t>                             Департамента налоговой и таможенно - тарифной 	политики Минфина России. 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z="12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12.00 -13.30   «</a:t>
            </a:r>
            <a:r>
              <a:rPr lang="ru-RU" sz="1200" b="1" smtClean="0">
                <a:latin typeface="Times New Roman" pitchFamily="18" charset="0"/>
                <a:cs typeface="Times New Roman" pitchFamily="18" charset="0"/>
              </a:rPr>
              <a:t>Новшества 2012 года по налогу на  	прибыль»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z="12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13.30-14.30    Перерыв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z="12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14.30-16.00    </a:t>
            </a:r>
            <a:r>
              <a:rPr lang="ru-RU" sz="1200" b="1" smtClean="0">
                <a:latin typeface="Times New Roman" pitchFamily="18" charset="0"/>
                <a:cs typeface="Times New Roman" pitchFamily="18" charset="0"/>
              </a:rPr>
              <a:t>«Камеральная и выездная налоговые  	проверки»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000" b="1" smtClean="0">
                <a:latin typeface="Times New Roman" pitchFamily="18" charset="0"/>
                <a:cs typeface="Times New Roman" pitchFamily="18" charset="0"/>
              </a:rPr>
              <a:t>                             С.В. Разгулин</a:t>
            </a:r>
            <a:r>
              <a:rPr lang="ru-RU" sz="1000" smtClean="0">
                <a:latin typeface="Times New Roman" pitchFamily="18" charset="0"/>
                <a:cs typeface="Times New Roman" pitchFamily="18" charset="0"/>
              </a:rPr>
              <a:t>, заместитель директора Департамента 	налоговой и таможенно-тарифной политики Минфина 	России.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z="1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 16.00-17.30  </a:t>
            </a:r>
            <a:r>
              <a:rPr lang="ru-RU" sz="1200" b="1" smtClean="0">
                <a:latin typeface="Times New Roman" pitchFamily="18" charset="0"/>
                <a:cs typeface="Times New Roman" pitchFamily="18" charset="0"/>
              </a:rPr>
              <a:t>«Страховые взносы в свете последних  	изменений»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00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1000" b="1" smtClean="0">
                <a:latin typeface="Times New Roman" pitchFamily="18" charset="0"/>
                <a:cs typeface="Times New Roman" pitchFamily="18" charset="0"/>
              </a:rPr>
              <a:t>Л.А. Котова</a:t>
            </a:r>
            <a:r>
              <a:rPr lang="ru-RU" sz="1000" b="1" i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000" smtClean="0">
                <a:latin typeface="Times New Roman" pitchFamily="18" charset="0"/>
                <a:cs typeface="Times New Roman" pitchFamily="18" charset="0"/>
              </a:rPr>
              <a:t> заместитель директора Департамента 	развития социального страхования и государственного  	обеспечения Минздравсоцразвития России.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z="1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8" y="1143000"/>
            <a:ext cx="4041775" cy="500063"/>
          </a:xfrm>
        </p:spPr>
        <p:txBody>
          <a:bodyPr/>
          <a:lstStyle/>
          <a:p>
            <a:pPr eaLnBrk="1" hangingPunct="1"/>
            <a:r>
              <a:rPr lang="ru-RU" sz="1800" b="0" smtClean="0">
                <a:latin typeface="Arial Narrow" pitchFamily="34" charset="0"/>
                <a:cs typeface="Times New Roman" pitchFamily="18" charset="0"/>
              </a:rPr>
              <a:t>Малый зал</a:t>
            </a:r>
            <a:r>
              <a:rPr lang="en-US" sz="1800" b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800" b="0" smtClean="0">
                <a:latin typeface="Arial Narrow" pitchFamily="34" charset="0"/>
                <a:cs typeface="Times New Roman" pitchFamily="18" charset="0"/>
              </a:rPr>
              <a:t>«Галактика»</a:t>
            </a:r>
          </a:p>
        </p:txBody>
      </p:sp>
      <p:sp>
        <p:nvSpPr>
          <p:cNvPr id="16389" name="Содержимое 5"/>
          <p:cNvSpPr>
            <a:spLocks noGrp="1"/>
          </p:cNvSpPr>
          <p:nvPr>
            <p:ph sz="quarter" idx="4"/>
          </p:nvPr>
        </p:nvSpPr>
        <p:spPr>
          <a:xfrm>
            <a:off x="4643438" y="1773238"/>
            <a:ext cx="4041775" cy="150018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1200" smtClean="0">
                <a:latin typeface="Arial Narrow" pitchFamily="34" charset="0"/>
                <a:cs typeface="Times New Roman" pitchFamily="18" charset="0"/>
              </a:rPr>
              <a:t>10.30-12.00</a:t>
            </a:r>
            <a:r>
              <a:rPr lang="en-US" sz="120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200" smtClean="0">
                <a:latin typeface="Arial Narrow" pitchFamily="34" charset="0"/>
                <a:cs typeface="Times New Roman" pitchFamily="18" charset="0"/>
              </a:rPr>
              <a:t> Круглый стол </a:t>
            </a:r>
          </a:p>
          <a:p>
            <a:pPr eaLnBrk="1" hangingPunct="1">
              <a:buFont typeface="Arial" charset="0"/>
              <a:buNone/>
            </a:pPr>
            <a:r>
              <a:rPr lang="ru-RU" sz="1200" smtClean="0">
                <a:latin typeface="Arial Narrow" pitchFamily="34" charset="0"/>
                <a:cs typeface="Times New Roman" pitchFamily="18" charset="0"/>
              </a:rPr>
              <a:t>                      «</a:t>
            </a:r>
            <a:r>
              <a:rPr lang="ru-RU" sz="1200" smtClean="0">
                <a:latin typeface="Arial Narrow" pitchFamily="34" charset="0"/>
              </a:rPr>
              <a:t>Особенности расчета пособий в 2012 году» </a:t>
            </a:r>
            <a:r>
              <a:rPr lang="ru-RU" sz="1200" smtClean="0">
                <a:latin typeface="Arial Narrow" pitchFamily="34" charset="0"/>
                <a:cs typeface="Times New Roman" pitchFamily="18" charset="0"/>
              </a:rPr>
              <a:t>  </a:t>
            </a:r>
          </a:p>
          <a:p>
            <a:pPr eaLnBrk="1" hangingPunct="1">
              <a:buFont typeface="Arial" charset="0"/>
              <a:buNone/>
            </a:pPr>
            <a:r>
              <a:rPr lang="ru-RU" sz="1200" smtClean="0">
                <a:latin typeface="Arial Narrow" pitchFamily="34" charset="0"/>
                <a:cs typeface="Times New Roman" pitchFamily="18" charset="0"/>
              </a:rPr>
              <a:t>                       </a:t>
            </a:r>
            <a:r>
              <a:rPr lang="ru-RU" sz="1000" smtClean="0">
                <a:latin typeface="Arial Narrow" pitchFamily="34" charset="0"/>
                <a:cs typeface="Times New Roman" pitchFamily="18" charset="0"/>
              </a:rPr>
              <a:t>Организатор: журнала «ЗАРПЛАТА»</a:t>
            </a:r>
          </a:p>
          <a:p>
            <a:pPr eaLnBrk="1" hangingPunct="1">
              <a:buFont typeface="Arial" charset="0"/>
              <a:buNone/>
            </a:pPr>
            <a:r>
              <a:rPr lang="ru-RU" sz="1200" smtClean="0">
                <a:latin typeface="Arial Narrow" pitchFamily="34" charset="0"/>
                <a:cs typeface="Times New Roman" pitchFamily="18" charset="0"/>
              </a:rPr>
              <a:t>12.00-13.00</a:t>
            </a:r>
            <a:r>
              <a:rPr lang="en-US" sz="120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200" smtClean="0">
                <a:latin typeface="Arial Narrow" pitchFamily="34" charset="0"/>
                <a:cs typeface="Times New Roman" pitchFamily="18" charset="0"/>
              </a:rPr>
              <a:t> Семинар </a:t>
            </a:r>
            <a:r>
              <a:rPr lang="ru-RU" sz="1000" smtClean="0">
                <a:latin typeface="Arial Narrow" pitchFamily="34" charset="0"/>
                <a:cs typeface="Times New Roman" pitchFamily="18" charset="0"/>
              </a:rPr>
              <a:t>Организатор: БСС «Система Главбух»</a:t>
            </a:r>
          </a:p>
          <a:p>
            <a:pPr eaLnBrk="1" hangingPunct="1">
              <a:buFont typeface="Arial" charset="0"/>
              <a:buNone/>
            </a:pPr>
            <a:r>
              <a:rPr lang="ru-RU" sz="1200" smtClean="0">
                <a:latin typeface="Arial Narrow" pitchFamily="34" charset="0"/>
                <a:cs typeface="Times New Roman" pitchFamily="18" charset="0"/>
              </a:rPr>
              <a:t>13.30-15.00</a:t>
            </a:r>
            <a:r>
              <a:rPr lang="en-US" sz="120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200" smtClean="0">
                <a:latin typeface="Arial Narrow" pitchFamily="34" charset="0"/>
                <a:cs typeface="Times New Roman" pitchFamily="18" charset="0"/>
              </a:rPr>
              <a:t> Семинар </a:t>
            </a:r>
          </a:p>
          <a:p>
            <a:pPr eaLnBrk="1" hangingPunct="1">
              <a:buFont typeface="Arial" charset="0"/>
              <a:buNone/>
            </a:pPr>
            <a:r>
              <a:rPr lang="ru-RU" sz="1200" smtClean="0">
                <a:latin typeface="Arial Narrow" pitchFamily="34" charset="0"/>
                <a:cs typeface="Times New Roman" pitchFamily="18" charset="0"/>
              </a:rPr>
              <a:t>                      </a:t>
            </a:r>
            <a:r>
              <a:rPr lang="ru-RU" sz="1000" smtClean="0">
                <a:latin typeface="Arial Narrow" pitchFamily="34" charset="0"/>
                <a:cs typeface="Times New Roman" pitchFamily="18" charset="0"/>
              </a:rPr>
              <a:t>Организатор  «Бухгалтерия ИП»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</p:txBody>
      </p:sp>
      <p:sp>
        <p:nvSpPr>
          <p:cNvPr id="16390" name="TextBox 6"/>
          <p:cNvSpPr txBox="1">
            <a:spLocks noChangeArrowheads="1"/>
          </p:cNvSpPr>
          <p:nvPr/>
        </p:nvSpPr>
        <p:spPr bwMode="auto">
          <a:xfrm>
            <a:off x="4643438" y="3500438"/>
            <a:ext cx="4143375" cy="210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 Narrow" pitchFamily="34" charset="0"/>
                <a:cs typeface="Times New Roman" pitchFamily="18" charset="0"/>
              </a:rPr>
              <a:t>Малый зал «Венера»</a:t>
            </a:r>
          </a:p>
          <a:p>
            <a:endParaRPr lang="ru-RU">
              <a:latin typeface="Arial Narrow" pitchFamily="34" charset="0"/>
            </a:endParaRPr>
          </a:p>
          <a:p>
            <a:r>
              <a:rPr lang="ru-RU" sz="1200">
                <a:latin typeface="Arial Narrow" pitchFamily="34" charset="0"/>
                <a:cs typeface="Times New Roman" pitchFamily="18" charset="0"/>
              </a:rPr>
              <a:t>10.30-12.00     Круглый стол </a:t>
            </a:r>
          </a:p>
          <a:p>
            <a:r>
              <a:rPr lang="ru-RU" sz="1000">
                <a:latin typeface="Arial Narrow" pitchFamily="34" charset="0"/>
                <a:cs typeface="Times New Roman" pitchFamily="18" charset="0"/>
              </a:rPr>
              <a:t>                              Организатор: журнал «Упрощенка»</a:t>
            </a:r>
          </a:p>
          <a:p>
            <a:r>
              <a:rPr lang="ru-RU" sz="1200">
                <a:latin typeface="Arial Narrow" pitchFamily="34" charset="0"/>
                <a:cs typeface="Times New Roman" pitchFamily="18" charset="0"/>
              </a:rPr>
              <a:t>12.00-13.00    </a:t>
            </a:r>
            <a:r>
              <a:rPr lang="ru-RU" sz="1200" b="1">
                <a:latin typeface="Times New Roman" pitchFamily="18" charset="0"/>
                <a:cs typeface="Times New Roman" pitchFamily="18" charset="0"/>
              </a:rPr>
              <a:t>Семинар </a:t>
            </a:r>
            <a:r>
              <a:rPr lang="ru-RU" sz="1000" b="1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000">
                <a:latin typeface="Times New Roman" pitchFamily="18" charset="0"/>
                <a:cs typeface="Times New Roman" pitchFamily="18" charset="0"/>
              </a:rPr>
              <a:t>Снижение непрофильной нагрузки на               	бухгалтеров по работе и поиску документов. 	Сокращение  	уровня экономических рисков». </a:t>
            </a:r>
          </a:p>
          <a:p>
            <a:r>
              <a:rPr lang="ru-RU" sz="1200">
                <a:latin typeface="Arial Narrow" pitchFamily="34" charset="0"/>
                <a:cs typeface="Times New Roman" pitchFamily="18" charset="0"/>
              </a:rPr>
              <a:t>                  </a:t>
            </a:r>
            <a:r>
              <a:rPr lang="ru-RU" sz="1000">
                <a:latin typeface="Arial Narrow" pitchFamily="34" charset="0"/>
                <a:cs typeface="Times New Roman" pitchFamily="18" charset="0"/>
              </a:rPr>
              <a:t>          Организатор:  </a:t>
            </a:r>
            <a:r>
              <a:rPr lang="ru-RU" sz="1000" b="1">
                <a:latin typeface="Arial Narrow" pitchFamily="34" charset="0"/>
                <a:cs typeface="Times New Roman" pitchFamily="18" charset="0"/>
              </a:rPr>
              <a:t>компания «Делис Архив» </a:t>
            </a:r>
          </a:p>
          <a:p>
            <a:endParaRPr lang="ru-RU" sz="1200" b="1">
              <a:latin typeface="Times New Roman" pitchFamily="18" charset="0"/>
              <a:cs typeface="Times New Roman" pitchFamily="18" charset="0"/>
            </a:endParaRP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136</Words>
  <Application>Microsoft Office PowerPoint</Application>
  <PresentationFormat>Экран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Arial Narrow</vt:lpstr>
      <vt:lpstr>Times New Roman</vt:lpstr>
      <vt:lpstr>Тема Office</vt:lpstr>
      <vt:lpstr>Программа форума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V  НАЛОГОВЫЙ ФОРУМ   журнала «Российский  налоговый курьер»   при поддержке Правительства  г.Москва  </dc:title>
  <dc:creator>menshov</dc:creator>
  <cp:lastModifiedBy>ShVI</cp:lastModifiedBy>
  <cp:revision>90</cp:revision>
  <dcterms:created xsi:type="dcterms:W3CDTF">2012-02-10T06:49:30Z</dcterms:created>
  <dcterms:modified xsi:type="dcterms:W3CDTF">2012-03-16T11:14:45Z</dcterms:modified>
</cp:coreProperties>
</file>